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B8AF9-8A8A-420B-A524-D2FA5F5D5E1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35EAD-2209-4297-8FEB-E40598807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1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35EAD-2209-4297-8FEB-E405988079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0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gi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21" Type="http://schemas.microsoft.com/office/2007/relationships/hdphoto" Target="../media/hdphoto6.wdp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" Type="http://schemas.openxmlformats.org/officeDocument/2006/relationships/audio" Target="../media/media2.wma"/><Relationship Id="rId16" Type="http://schemas.microsoft.com/office/2007/relationships/hdphoto" Target="../media/hdphoto4.wdp"/><Relationship Id="rId20" Type="http://schemas.openxmlformats.org/officeDocument/2006/relationships/image" Target="../media/image15.png"/><Relationship Id="rId1" Type="http://schemas.microsoft.com/office/2007/relationships/media" Target="../media/media2.wma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microsoft.com/office/2007/relationships/hdphoto" Target="../media/hdphoto5.wdp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7783" y="-1125029"/>
            <a:ext cx="6845248" cy="9120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45735" y="5455841"/>
            <a:ext cx="2880320" cy="1285527"/>
          </a:xfrm>
          <a:prstGeom prst="snip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Презентацию подготовила: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Бабулаидзе С.А.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31" name="Picture 7" descr="http://s1.iconbird.com/ico/0912/ChristmasIconSet/w512h5121348323420Be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48" y="4121851"/>
            <a:ext cx="1700473" cy="17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7488832" cy="34423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    Дидактическая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игра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       «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Найди свою маму» </a:t>
            </a:r>
          </a:p>
        </p:txBody>
      </p:sp>
      <p:pic>
        <p:nvPicPr>
          <p:cNvPr id="1029" name="Picture 5" descr="http://petitemimine.p.e.pic.centerblog.net/83db65d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11486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Безымянный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9343" y="4682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http://www.zooclub.ru/attach/fotogal/clip/medv/1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48" y="1898013"/>
            <a:ext cx="2894067" cy="21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16" y="4071780"/>
            <a:ext cx="2314410" cy="246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://kira-scrap.ru/KATALOG/ZHIVOTNYE/2/0_1254fc_e19fc01b_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49" y="570353"/>
            <a:ext cx="1147322" cy="15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dutsadok.com.ua/clipart/zhivotnye/zaychixa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9824" y="2150903"/>
            <a:ext cx="1810334" cy="21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63" b="100000" l="41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4" y="48491"/>
            <a:ext cx="3444590" cy="4610856"/>
          </a:xfrm>
          <a:prstGeom prst="rect">
            <a:avLst/>
          </a:prstGeom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0" y="4589"/>
            <a:ext cx="17002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Безымянный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5536" y="476672"/>
            <a:ext cx="609600" cy="6096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-31220" y="4961131"/>
            <a:ext cx="1375915" cy="1896824"/>
            <a:chOff x="-31220" y="4961131"/>
            <a:chExt cx="1375915" cy="189682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1935" b="85714" l="5838" r="977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02" y="4961131"/>
              <a:ext cx="1179993" cy="1656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Овал 8"/>
            <p:cNvSpPr/>
            <p:nvPr/>
          </p:nvSpPr>
          <p:spPr>
            <a:xfrm>
              <a:off x="-31220" y="6209883"/>
              <a:ext cx="708772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5536" y="3421062"/>
            <a:ext cx="1533631" cy="1600538"/>
            <a:chOff x="395536" y="3421062"/>
            <a:chExt cx="1533631" cy="1600538"/>
          </a:xfrm>
        </p:grpSpPr>
        <p:pic>
          <p:nvPicPr>
            <p:cNvPr id="3077" name="Picture 5" descr="http://foto-ramki.com/personaj/clipart-29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421062"/>
              <a:ext cx="1129371" cy="130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222142" y="4345486"/>
              <a:ext cx="707025" cy="6761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95736" y="4193046"/>
            <a:ext cx="2140268" cy="1371477"/>
            <a:chOff x="2195736" y="4193046"/>
            <a:chExt cx="2140268" cy="1371477"/>
          </a:xfrm>
        </p:grpSpPr>
        <p:pic>
          <p:nvPicPr>
            <p:cNvPr id="3081" name="Picture 9" descr="http://purmix.ru/images/uroki/karand/geroi_disnej/kak_narisovat_koda_iz_bratec_medvezhonok_karandashom_pojetapno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193046"/>
              <a:ext cx="1420408" cy="1352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3628979" y="4895453"/>
              <a:ext cx="707025" cy="6690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93882" y="3785874"/>
            <a:ext cx="1661255" cy="902633"/>
            <a:chOff x="4593882" y="3469106"/>
            <a:chExt cx="1661255" cy="902633"/>
          </a:xfrm>
        </p:grpSpPr>
        <p:pic>
          <p:nvPicPr>
            <p:cNvPr id="3079" name="Picture 7" descr="http://mamaschool.ru/wp-content/uploads/2013/08/zagadki-pro-belku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5000" b="95000" l="24333" r="81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882" y="3469106"/>
              <a:ext cx="1152128" cy="7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Овал 12"/>
            <p:cNvSpPr/>
            <p:nvPr/>
          </p:nvSpPr>
          <p:spPr>
            <a:xfrm>
              <a:off x="5549133" y="3649013"/>
              <a:ext cx="706004" cy="722726"/>
            </a:xfrm>
            <a:prstGeom prst="ellips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59375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09896 -2.59259E-6 C 0.1434 -2.59259E-6 0.19809 -0.05578 0.19809 -0.10069 L 0.19809 -0.2009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13837 -4.07407E-6 C 0.20052 -4.07407E-6 0.27691 -0.09652 0.27691 -0.17453 L 0.27691 -0.34884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36597 7.40741E-7 C 0.53021 7.40741E-7 0.73229 -0.01759 0.73229 -0.03171 L 0.73229 -0.06296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</Words>
  <Application>Microsoft Office PowerPoint</Application>
  <PresentationFormat>Экран (4:3)</PresentationFormat>
  <Paragraphs>8</Paragraphs>
  <Slides>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     Дидактическая игра          «Найди свою маму»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«Найди свою маму»</dc:title>
  <dc:creator>Vladimir</dc:creator>
  <cp:lastModifiedBy>Vladimir</cp:lastModifiedBy>
  <cp:revision>10</cp:revision>
  <dcterms:created xsi:type="dcterms:W3CDTF">2015-09-27T15:20:42Z</dcterms:created>
  <dcterms:modified xsi:type="dcterms:W3CDTF">2015-09-27T17:44:16Z</dcterms:modified>
</cp:coreProperties>
</file>