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88640"/>
            <a:ext cx="8534182" cy="2010161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КАК МЫ ЗДОРОВО ЖИВЁМ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1027" name="Picture 3" descr="C:\Users\Наталия\Desktop\ВСЁ ТУТ\НАТАША\ОТКРЫТЫЙ УРОК ДРОБИНА\DSC_03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275">
            <a:off x="11400" y="1977294"/>
            <a:ext cx="4173347" cy="2782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01">
            <a:off x="1781521" y="3736027"/>
            <a:ext cx="4423769" cy="36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Наталия\Desktop\ВСЁ ТУТ\НАТАША\кратковременники\DSC_03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393">
            <a:off x="4696959" y="1994758"/>
            <a:ext cx="4248472" cy="2832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428604"/>
            <a:ext cx="6429420" cy="77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Inverted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ндивидуальная коррекционная</a:t>
            </a:r>
            <a:r>
              <a:rPr kumimoji="0" lang="ru-RU" sz="20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работа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 педагогом-психологом 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857364"/>
            <a:ext cx="86439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Arial" pitchFamily="34" charset="0"/>
              </a:rPr>
              <a:t>Ярочкиной</a:t>
            </a:r>
            <a:r>
              <a:rPr kumimoji="0" lang="ru-RU" sz="3200" b="1" i="0" u="none" strike="noStrike" cap="all" normalizeH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Arial" pitchFamily="34" charset="0"/>
              </a:rPr>
              <a:t> Оксаной Анатольевной</a:t>
            </a:r>
            <a:endParaRPr kumimoji="0" lang="ru-RU" sz="3200" b="1" i="0" u="none" strike="noStrike" cap="all" normalizeH="0" baseline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357562"/>
            <a:ext cx="52863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психологу ходили ребята на занятия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Там формы изучали и разные понятия.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 страхами боролись и тесты рисовали,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Раскрашивали, елки с грибочками считали.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много говорили об умном и о важном.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вдруг и мы в психологов вырастем однажды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Наталия\Desktop\ФОТО КРОХА ПСИХОЛОГА\для метода\Фото09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18" y="2852936"/>
            <a:ext cx="3875682" cy="3645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428604"/>
            <a:ext cx="707236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 </a:t>
            </a:r>
            <a:r>
              <a:rPr lang="ru-RU" sz="32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Студия хореографии и танца</a:t>
            </a:r>
            <a:endParaRPr lang="ru-RU" sz="3200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85860"/>
            <a:ext cx="7215238" cy="785818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Карнаухова Вита Юрьевна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1" name="Picture 1" descr="F:\ВСЁ ФОТО!!!!!!!!\Фото Алёна\ФОТО РАБОТА\МЫ НА РАБОТЕ\DSC_03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5796" y="2204864"/>
            <a:ext cx="2952328" cy="4272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Группа кратковременного пребывания детей «Кроха»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857232"/>
            <a:ext cx="7429552" cy="228601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Gautami" pitchFamily="34" charset="0"/>
              </a:rPr>
              <a:t>Педагог-психолог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Gautami" pitchFamily="34" charset="0"/>
              </a:rPr>
              <a:t>Ярочкина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Gautami" pitchFamily="34" charset="0"/>
              </a:rPr>
              <a:t> О.А.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Gautami" pitchFamily="34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31611"/>
                </a:solidFill>
                <a:effectLst>
                  <a:reflection blurRad="12700" stA="28000" endPos="45000" dist="1000" dir="5400000" sy="-100000" algn="bl" rotWithShape="0"/>
                </a:effectLst>
                <a:cs typeface="Gautami" pitchFamily="34" charset="0"/>
              </a:rPr>
              <a:t>Музыкальный руководитель Рамазанова А.Ф.</a:t>
            </a:r>
          </a:p>
          <a:p>
            <a:pPr algn="ctr"/>
            <a:endParaRPr lang="ru-RU" dirty="0" smtClean="0">
              <a:cs typeface="Gautami" pitchFamily="34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cs typeface="Gautami" pitchFamily="34" charset="0"/>
              </a:rPr>
              <a:t>Преподаватель ИЗО студии Дробина Н.А.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Gautami" pitchFamily="34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reflection blurRad="12700" stA="28000" endPos="45000" dist="1000" dir="5400000" sy="-100000" algn="bl" rotWithShape="0"/>
                </a:effectLst>
                <a:cs typeface="Gautami" pitchFamily="34" charset="0"/>
              </a:rPr>
              <a:t>Руководитель физического воспитания Дейнеко А.В.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reflection blurRad="12700" stA="28000" endPos="45000" dist="1000" dir="5400000" sy="-100000" algn="bl" rotWithShape="0"/>
              </a:effectLst>
              <a:cs typeface="Gautami" pitchFamily="34" charset="0"/>
            </a:endParaRPr>
          </a:p>
        </p:txBody>
      </p:sp>
      <p:pic>
        <p:nvPicPr>
          <p:cNvPr id="17409" name="Picture 1" descr="F:\ВСЁ ФОТО!!!!!!!!\Фото Алёна\ФОТО РАБОТА\кратковременники Альфия\DSC_03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42994">
            <a:off x="6079085" y="3034428"/>
            <a:ext cx="2900696" cy="193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F:\ВСЁ ФОТО!!!!!!!!\Фото Алёна\ФОТО РАБОТА\ДЕНЬ МАТЕРИ И ЕЩЁ КОЕ ЧТО\DSC_02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26470">
            <a:off x="296855" y="3056480"/>
            <a:ext cx="2834535" cy="188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F:\ВСЁ ФОТО!!!!!!!!\Фото Алёна\ФОТО РАБОТА\кратковременники Альфия\DSC_02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939157">
            <a:off x="1473153" y="4717681"/>
            <a:ext cx="2901648" cy="193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Наталия\Desktop\ФОТО КРОХА ПСИХОЛОГА\PC12005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824">
            <a:off x="4513323" y="4714818"/>
            <a:ext cx="2979830" cy="199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7715304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Индивидуальные  занятия  по подготовке к школе  «Будущий  первоклассник»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14488"/>
            <a:ext cx="6929486" cy="666096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aramond" pitchFamily="18" charset="0"/>
              </a:rPr>
              <a:t>Масич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aramond" pitchFamily="18" charset="0"/>
              </a:rPr>
              <a:t> Оксана Владимировна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aramond" pitchFamily="18" charset="0"/>
            </a:endParaRPr>
          </a:p>
        </p:txBody>
      </p:sp>
      <p:pic>
        <p:nvPicPr>
          <p:cNvPr id="2050" name="Picture 2" descr="C:\Users\Наталия\Desktop\ВСЁ ТУТ\ДЕНЬ СМЕХА 2014\DSC_02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53" y="2182902"/>
            <a:ext cx="3095465" cy="464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215238" cy="52322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Работа преподавателя ИЗО студии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14422"/>
            <a:ext cx="7643866" cy="584775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Дробина Наталия Александровна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500306"/>
            <a:ext cx="36433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В детсаду есть кабинет-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autam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Лучше его, просто, 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auta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В нем и краски, в нем и глина,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auta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В нем развешены картины.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auta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Там – художники мы все,</a:t>
            </a:r>
            <a:endParaRPr lang="ru-RU" dirty="0" smtClean="0">
              <a:latin typeface="Arial" pitchFamily="34" charset="0"/>
              <a:ea typeface="Times New Roman" pitchFamily="18" charset="0"/>
              <a:cs typeface="Gauta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С удовольствием рисуем,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auta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И пейзаж во всей  красе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auta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С удовольствием малюем.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Gautami" pitchFamily="34" charset="0"/>
            </a:endParaRPr>
          </a:p>
        </p:txBody>
      </p:sp>
      <p:pic>
        <p:nvPicPr>
          <p:cNvPr id="18434" name="Picture 2" descr="F:\ВСЁ ФОТО!!!!!!!!\Фото Алёна\ФОТО РАБОТА\МЫ НА РАБОТЕ\DSC_03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784281"/>
            <a:ext cx="3143272" cy="471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 МЫ ЗДОРОВО ЖИВЁМ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ЗДОРОВО ЖИВЁМ</dc:title>
  <dc:creator>Азалия</dc:creator>
  <cp:lastModifiedBy>Азалия</cp:lastModifiedBy>
  <cp:revision>1</cp:revision>
  <dcterms:created xsi:type="dcterms:W3CDTF">2015-10-01T18:10:20Z</dcterms:created>
  <dcterms:modified xsi:type="dcterms:W3CDTF">2015-10-01T18:12:13Z</dcterms:modified>
</cp:coreProperties>
</file>