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2" r:id="rId14"/>
    <p:sldId id="273" r:id="rId15"/>
    <p:sldId id="274" r:id="rId16"/>
    <p:sldId id="275" r:id="rId17"/>
    <p:sldId id="276" r:id="rId18"/>
    <p:sldId id="277" r:id="rId19"/>
    <p:sldId id="27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0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CDEFA-B92E-4EB4-AEB1-A0CDD9E70976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7712-48C3-4D5B-B317-8867172416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CDEFA-B92E-4EB4-AEB1-A0CDD9E70976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7712-48C3-4D5B-B317-8867172416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CDEFA-B92E-4EB4-AEB1-A0CDD9E70976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7712-48C3-4D5B-B317-8867172416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CDEFA-B92E-4EB4-AEB1-A0CDD9E70976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7712-48C3-4D5B-B317-8867172416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CDEFA-B92E-4EB4-AEB1-A0CDD9E70976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7712-48C3-4D5B-B317-8867172416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CDEFA-B92E-4EB4-AEB1-A0CDD9E70976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7712-48C3-4D5B-B317-8867172416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CDEFA-B92E-4EB4-AEB1-A0CDD9E70976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7712-48C3-4D5B-B317-8867172416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CDEFA-B92E-4EB4-AEB1-A0CDD9E70976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7712-48C3-4D5B-B317-8867172416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CDEFA-B92E-4EB4-AEB1-A0CDD9E70976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7712-48C3-4D5B-B317-8867172416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CDEFA-B92E-4EB4-AEB1-A0CDD9E70976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7712-48C3-4D5B-B317-8867172416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CDEFA-B92E-4EB4-AEB1-A0CDD9E70976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7712-48C3-4D5B-B317-8867172416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CDEFA-B92E-4EB4-AEB1-A0CDD9E70976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97712-48C3-4D5B-B317-8867172416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7772400" cy="45719"/>
          </a:xfrm>
        </p:spPr>
        <p:txBody>
          <a:bodyPr>
            <a:noAutofit/>
          </a:bodyPr>
          <a:lstStyle/>
          <a:p>
            <a:endParaRPr lang="ru-RU" sz="72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445224"/>
            <a:ext cx="6400800" cy="10801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052736"/>
            <a:ext cx="874846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Паспорт  мини-музея </a:t>
            </a:r>
          </a:p>
          <a:p>
            <a:pPr algn="ctr"/>
            <a:r>
              <a:rPr lang="ru-RU" sz="8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«Х</a:t>
            </a:r>
            <a:r>
              <a:rPr lang="ru-RU" sz="80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леба»</a:t>
            </a:r>
            <a:endParaRPr lang="ru-RU" sz="80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C:\Users\Ира\Desktop\для презентации про хлеб\колобок в платочке.png"/>
          <p:cNvPicPr>
            <a:picLocks noChangeAspect="1" noChangeArrowheads="1"/>
          </p:cNvPicPr>
          <p:nvPr/>
        </p:nvPicPr>
        <p:blipFill>
          <a:blip r:embed="rId3" cstate="screen"/>
          <a:srcRect r="-3079"/>
          <a:stretch>
            <a:fillRect/>
          </a:stretch>
        </p:blipFill>
        <p:spPr bwMode="auto">
          <a:xfrm>
            <a:off x="323528" y="3645024"/>
            <a:ext cx="3059832" cy="292679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427984" y="4725144"/>
            <a:ext cx="301775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2 группа</a:t>
            </a:r>
            <a:endParaRPr lang="ru-RU" sz="66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" name="Picture 2" descr="C:\Users\Ира\Desktop\для презентации про хлеб\колобок в платочке.png"/>
          <p:cNvPicPr>
            <a:picLocks noChangeAspect="1" noChangeArrowheads="1"/>
          </p:cNvPicPr>
          <p:nvPr/>
        </p:nvPicPr>
        <p:blipFill>
          <a:blip r:embed="rId2" cstate="screen"/>
          <a:srcRect r="-3078"/>
          <a:stretch>
            <a:fillRect/>
          </a:stretch>
        </p:blipFill>
        <p:spPr bwMode="auto">
          <a:xfrm>
            <a:off x="6732240" y="1572446"/>
            <a:ext cx="2411760" cy="2306901"/>
          </a:xfrm>
          <a:prstGeom prst="rect">
            <a:avLst/>
          </a:prstGeom>
          <a:noFill/>
        </p:spPr>
      </p:pic>
      <p:pic>
        <p:nvPicPr>
          <p:cNvPr id="3074" name="Picture 2" descr="D:\DCIM\102CANON\IMG_1918.JPG"/>
          <p:cNvPicPr>
            <a:picLocks noChangeAspect="1" noChangeArrowheads="1"/>
          </p:cNvPicPr>
          <p:nvPr/>
        </p:nvPicPr>
        <p:blipFill>
          <a:blip r:embed="rId3" cstate="screen"/>
          <a:srcRect b="-937"/>
          <a:stretch>
            <a:fillRect/>
          </a:stretch>
        </p:blipFill>
        <p:spPr bwMode="auto">
          <a:xfrm>
            <a:off x="467544" y="404664"/>
            <a:ext cx="2088232" cy="271129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6" name="Picture 4" descr="D:\DCIM\102CANON\IMG_193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528" y="4005064"/>
            <a:ext cx="3491880" cy="19248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Прямоугольник 7"/>
          <p:cNvSpPr/>
          <p:nvPr/>
        </p:nvSpPr>
        <p:spPr>
          <a:xfrm>
            <a:off x="3923928" y="4221088"/>
            <a:ext cx="506157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Хлебобулочные</a:t>
            </a:r>
          </a:p>
          <a:p>
            <a:pPr algn="ctr"/>
            <a:r>
              <a:rPr lang="ru-RU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изделия</a:t>
            </a:r>
            <a:endParaRPr lang="ru-RU" sz="54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76366" y="692696"/>
            <a:ext cx="530061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Куклы в русском</a:t>
            </a:r>
          </a:p>
          <a:p>
            <a:pPr algn="ctr"/>
            <a:r>
              <a:rPr lang="ru-RU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костюме</a:t>
            </a:r>
            <a:endParaRPr lang="ru-RU" sz="54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14111" y="2967335"/>
            <a:ext cx="374612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Зубачева</a:t>
            </a:r>
            <a:r>
              <a:rPr lang="ru-RU" sz="36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Света</a:t>
            </a:r>
            <a:endParaRPr lang="ru-RU" sz="36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332656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" name="Picture 2" descr="C:\Users\Ира\Desktop\для презентации про хлеб\колобок в платочке.png"/>
          <p:cNvPicPr>
            <a:picLocks noChangeAspect="1" noChangeArrowheads="1"/>
          </p:cNvPicPr>
          <p:nvPr/>
        </p:nvPicPr>
        <p:blipFill>
          <a:blip r:embed="rId2" cstate="screen"/>
          <a:srcRect r="-3077"/>
          <a:stretch>
            <a:fillRect/>
          </a:stretch>
        </p:blipFill>
        <p:spPr bwMode="auto">
          <a:xfrm>
            <a:off x="6372200" y="1988840"/>
            <a:ext cx="2555776" cy="2444655"/>
          </a:xfrm>
          <a:prstGeom prst="rect">
            <a:avLst/>
          </a:prstGeom>
          <a:noFill/>
        </p:spPr>
      </p:pic>
      <p:pic>
        <p:nvPicPr>
          <p:cNvPr id="4098" name="Picture 2" descr="D:\DCIM\102CANON\IMG_192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868341"/>
            <a:ext cx="3168352" cy="22800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099" name="Picture 3" descr="D:\DCIM\102CANON\IMG_191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55576" y="4005064"/>
            <a:ext cx="2232248" cy="21307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Прямоугольник 6"/>
          <p:cNvSpPr/>
          <p:nvPr/>
        </p:nvSpPr>
        <p:spPr>
          <a:xfrm>
            <a:off x="3635896" y="404664"/>
            <a:ext cx="5328592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Картина </a:t>
            </a:r>
          </a:p>
          <a:p>
            <a:pPr algn="ctr"/>
            <a:r>
              <a:rPr lang="ru-RU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«Мельница»</a:t>
            </a:r>
          </a:p>
          <a:p>
            <a:endParaRPr lang="ru-RU" sz="3600" b="1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sz="3600" b="1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Попов Степа</a:t>
            </a:r>
          </a:p>
          <a:p>
            <a:endParaRPr lang="ru-RU" sz="3600" b="1" cap="none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5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Корзинка из соленого теста</a:t>
            </a:r>
            <a:endParaRPr lang="ru-RU" sz="54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260648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" name="Picture 2" descr="C:\Users\Ира\Desktop\для презентации про хлеб\колобок в платочке.png"/>
          <p:cNvPicPr>
            <a:picLocks noChangeAspect="1" noChangeArrowheads="1"/>
          </p:cNvPicPr>
          <p:nvPr/>
        </p:nvPicPr>
        <p:blipFill>
          <a:blip r:embed="rId2" cstate="screen"/>
          <a:srcRect r="-3080"/>
          <a:stretch>
            <a:fillRect/>
          </a:stretch>
        </p:blipFill>
        <p:spPr bwMode="auto">
          <a:xfrm>
            <a:off x="6686417" y="1844824"/>
            <a:ext cx="2457583" cy="2350732"/>
          </a:xfrm>
          <a:prstGeom prst="rect">
            <a:avLst/>
          </a:prstGeom>
          <a:noFill/>
        </p:spPr>
      </p:pic>
      <p:pic>
        <p:nvPicPr>
          <p:cNvPr id="5122" name="Picture 2" descr="D:\DCIM\102CANON\IMG_192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764704"/>
            <a:ext cx="2808312" cy="20594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Прямоугольник 6"/>
          <p:cNvSpPr/>
          <p:nvPr/>
        </p:nvSpPr>
        <p:spPr>
          <a:xfrm>
            <a:off x="3347864" y="476672"/>
            <a:ext cx="5277790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Русский каравай</a:t>
            </a:r>
          </a:p>
          <a:p>
            <a:pPr algn="ctr"/>
            <a:r>
              <a:rPr lang="ru-RU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Афоничева Юля</a:t>
            </a:r>
            <a:endParaRPr lang="ru-RU" sz="36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Picture 4" descr="D:\DCIM\102CANON\IMG_191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528" y="4077072"/>
            <a:ext cx="3168351" cy="19519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Прямоугольник 11"/>
          <p:cNvSpPr/>
          <p:nvPr/>
        </p:nvSpPr>
        <p:spPr>
          <a:xfrm>
            <a:off x="3707904" y="4437112"/>
            <a:ext cx="5277790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Русский каравай</a:t>
            </a:r>
          </a:p>
          <a:p>
            <a:pPr algn="ctr"/>
            <a:r>
              <a:rPr lang="ru-RU" sz="36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Галочкина</a:t>
            </a:r>
            <a:r>
              <a:rPr lang="ru-RU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Лиза</a:t>
            </a:r>
            <a:endParaRPr lang="ru-RU" sz="36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60648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7170" name="Picture 2" descr="D:\DCIM\102CANON\IMG_192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332656"/>
            <a:ext cx="2194302" cy="28740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3" descr="D:\DCIM\102CANON\IMG_192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4" y="3645023"/>
            <a:ext cx="2232248" cy="29113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2987824" y="692696"/>
            <a:ext cx="5112568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Русская печка</a:t>
            </a:r>
          </a:p>
          <a:p>
            <a:pPr algn="ctr"/>
            <a:r>
              <a:rPr lang="ru-RU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Михайлов Ваня</a:t>
            </a:r>
            <a:endParaRPr lang="ru-RU" sz="36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87824" y="4293096"/>
            <a:ext cx="5633465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Хлебный магазин</a:t>
            </a:r>
          </a:p>
          <a:p>
            <a:pPr algn="ctr"/>
            <a:r>
              <a:rPr lang="ru-RU" sz="36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Жукова Яна</a:t>
            </a:r>
            <a:endParaRPr lang="ru-RU" sz="36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2" descr="C:\Users\Ира\Desktop\для презентации про хлеб\колобок в платочке.png"/>
          <p:cNvPicPr>
            <a:picLocks noChangeAspect="1" noChangeArrowheads="1"/>
          </p:cNvPicPr>
          <p:nvPr/>
        </p:nvPicPr>
        <p:blipFill>
          <a:blip r:embed="rId4" cstate="screen"/>
          <a:srcRect r="-3080"/>
          <a:stretch>
            <a:fillRect/>
          </a:stretch>
        </p:blipFill>
        <p:spPr bwMode="auto">
          <a:xfrm>
            <a:off x="6686417" y="1844824"/>
            <a:ext cx="2457583" cy="23507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88640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8194" name="Picture 2" descr="D:\DCIM\102CANON\IMG_1937.JPG"/>
          <p:cNvPicPr>
            <a:picLocks noChangeAspect="1" noChangeArrowheads="1"/>
          </p:cNvPicPr>
          <p:nvPr/>
        </p:nvPicPr>
        <p:blipFill>
          <a:blip r:embed="rId2" cstate="screen"/>
          <a:srcRect b="-477"/>
          <a:stretch>
            <a:fillRect/>
          </a:stretch>
        </p:blipFill>
        <p:spPr bwMode="auto">
          <a:xfrm>
            <a:off x="395536" y="260648"/>
            <a:ext cx="1584176" cy="34563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195" name="Picture 3" descr="D:\DCIM\102CANON\IMG_194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4005064"/>
            <a:ext cx="2592288" cy="25452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2123728" y="188640"/>
            <a:ext cx="6756209" cy="59093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Вазочка, украшенная</a:t>
            </a:r>
          </a:p>
          <a:p>
            <a:r>
              <a:rPr lang="ru-RU" sz="5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макаронами</a:t>
            </a:r>
          </a:p>
          <a:p>
            <a:endParaRPr lang="ru-RU" sz="5400" b="1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36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Захарова Арина</a:t>
            </a:r>
          </a:p>
          <a:p>
            <a:pPr algn="ctr"/>
            <a:endParaRPr lang="ru-RU" sz="3600" b="1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3600" b="1" cap="none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5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Хлебобулочные</a:t>
            </a:r>
          </a:p>
          <a:p>
            <a:pPr algn="ctr"/>
            <a:r>
              <a:rPr lang="ru-RU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изделия</a:t>
            </a:r>
            <a:endParaRPr lang="ru-RU" sz="54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2" descr="C:\Users\Ира\Desktop\для презентации про хлеб\колобок в платочке.png"/>
          <p:cNvPicPr>
            <a:picLocks noChangeAspect="1" noChangeArrowheads="1"/>
          </p:cNvPicPr>
          <p:nvPr/>
        </p:nvPicPr>
        <p:blipFill>
          <a:blip r:embed="rId4" cstate="screen"/>
          <a:srcRect r="-3080"/>
          <a:stretch>
            <a:fillRect/>
          </a:stretch>
        </p:blipFill>
        <p:spPr bwMode="auto">
          <a:xfrm>
            <a:off x="6686417" y="1844824"/>
            <a:ext cx="2457583" cy="23507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332656"/>
            <a:ext cx="8229600" cy="10060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9218" name="Picture 2" descr="D:\DCIM\102CANON\IMG_194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404664"/>
            <a:ext cx="2664296" cy="26642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219" name="Picture 3" descr="D:\DCIM\102CANON\IMG_194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3573016"/>
            <a:ext cx="2733088" cy="29079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3131840" y="260648"/>
            <a:ext cx="576064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Вышивка </a:t>
            </a:r>
          </a:p>
          <a:p>
            <a:r>
              <a:rPr lang="ru-RU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Русский</a:t>
            </a:r>
            <a:r>
              <a:rPr lang="ru-RU" sz="5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каравай</a:t>
            </a:r>
          </a:p>
          <a:p>
            <a:r>
              <a:rPr lang="ru-RU" sz="36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Вершкова Соня</a:t>
            </a:r>
            <a:endParaRPr lang="ru-RU" sz="36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75856" y="4149080"/>
            <a:ext cx="5061577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Хлебобулочные</a:t>
            </a:r>
          </a:p>
          <a:p>
            <a:r>
              <a:rPr lang="ru-RU" sz="5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изделия</a:t>
            </a:r>
          </a:p>
          <a:p>
            <a:r>
              <a:rPr lang="ru-RU" sz="3600" b="1" cap="none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Глухов</a:t>
            </a:r>
            <a:r>
              <a:rPr lang="ru-RU" sz="36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Вова</a:t>
            </a:r>
            <a:endParaRPr lang="ru-RU" sz="36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2" descr="C:\Users\Ира\Desktop\для презентации про хлеб\колобок в платочке.png"/>
          <p:cNvPicPr>
            <a:picLocks noChangeAspect="1" noChangeArrowheads="1"/>
          </p:cNvPicPr>
          <p:nvPr/>
        </p:nvPicPr>
        <p:blipFill>
          <a:blip r:embed="rId4" cstate="screen"/>
          <a:srcRect r="-3080"/>
          <a:stretch>
            <a:fillRect/>
          </a:stretch>
        </p:blipFill>
        <p:spPr bwMode="auto">
          <a:xfrm>
            <a:off x="6686417" y="1844824"/>
            <a:ext cx="2457583" cy="23507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60648"/>
            <a:ext cx="8229600" cy="10060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242" name="Picture 2" descr="D:\DCIM\102CANON\IMG_194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548680"/>
            <a:ext cx="2401491" cy="19888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3" descr="D:\DCIM\102CANON\IMG_192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3789040"/>
            <a:ext cx="2669670" cy="25922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Прямоугольник 7"/>
          <p:cNvSpPr/>
          <p:nvPr/>
        </p:nvSpPr>
        <p:spPr>
          <a:xfrm>
            <a:off x="3244264" y="476672"/>
            <a:ext cx="5277790" cy="57861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Цветы из </a:t>
            </a:r>
          </a:p>
          <a:p>
            <a:r>
              <a:rPr lang="ru-RU" sz="5400" b="1" cap="none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кукуруктора</a:t>
            </a:r>
            <a:endParaRPr lang="ru-RU" sz="5400" b="1" cap="none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(кукурузные палочки)</a:t>
            </a:r>
          </a:p>
          <a:p>
            <a:endParaRPr lang="ru-RU" sz="3600" b="1" cap="none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36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Юрина Полина</a:t>
            </a:r>
          </a:p>
          <a:p>
            <a:endParaRPr lang="ru-RU" sz="3600" b="1" cap="none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5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Русский каравай</a:t>
            </a:r>
            <a:endParaRPr lang="ru-RU" sz="5400" b="1" cap="none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Picture 2" descr="C:\Users\Ира\Desktop\для презентации про хлеб\колобок в платочке.png"/>
          <p:cNvPicPr>
            <a:picLocks noChangeAspect="1" noChangeArrowheads="1"/>
          </p:cNvPicPr>
          <p:nvPr/>
        </p:nvPicPr>
        <p:blipFill>
          <a:blip r:embed="rId4" cstate="screen"/>
          <a:srcRect r="-3080"/>
          <a:stretch>
            <a:fillRect/>
          </a:stretch>
        </p:blipFill>
        <p:spPr bwMode="auto">
          <a:xfrm>
            <a:off x="6686417" y="1844824"/>
            <a:ext cx="2457583" cy="23507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1266" name="Picture 2" descr="D:\DCIM\102CANON\IMG_195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620688"/>
            <a:ext cx="2829196" cy="20882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267" name="Picture 3" descr="D:\DCIM\102CANON\IMG_195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2924944"/>
            <a:ext cx="1951415" cy="37170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3419872" y="476672"/>
            <a:ext cx="522508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Хлебобулочные </a:t>
            </a:r>
          </a:p>
          <a:p>
            <a:r>
              <a:rPr lang="ru-RU" sz="5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r>
              <a:rPr lang="ru-RU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зделия</a:t>
            </a:r>
          </a:p>
          <a:p>
            <a:r>
              <a:rPr lang="ru-RU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Антонов Аркаша</a:t>
            </a:r>
            <a:endParaRPr lang="ru-RU" sz="36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42197" y="2996952"/>
            <a:ext cx="6501803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Колосок из желудей, </a:t>
            </a:r>
          </a:p>
          <a:p>
            <a:r>
              <a:rPr lang="ru-RU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бамбука и макарон</a:t>
            </a:r>
          </a:p>
          <a:p>
            <a:r>
              <a:rPr lang="ru-RU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Зиновьева Катя</a:t>
            </a:r>
            <a:endParaRPr lang="ru-RU" sz="36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2" descr="C:\Users\Ира\Desktop\для презентации про хлеб\колобок в платочке.png"/>
          <p:cNvPicPr>
            <a:picLocks noChangeAspect="1" noChangeArrowheads="1"/>
          </p:cNvPicPr>
          <p:nvPr/>
        </p:nvPicPr>
        <p:blipFill>
          <a:blip r:embed="rId4" cstate="screen"/>
          <a:srcRect r="-3080"/>
          <a:stretch>
            <a:fillRect/>
          </a:stretch>
        </p:blipFill>
        <p:spPr bwMode="auto">
          <a:xfrm>
            <a:off x="6686417" y="1844824"/>
            <a:ext cx="2457583" cy="23507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404664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2290" name="Picture 2" descr="D:\DCIM\102CANON\IMG_193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9" y="836712"/>
            <a:ext cx="3095330" cy="20162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291" name="Picture 3" descr="D:\DCIM\102CANON\IMG_193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4" y="3573016"/>
            <a:ext cx="2989354" cy="25649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3635896" y="4581128"/>
            <a:ext cx="5373138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Русский самовар</a:t>
            </a:r>
          </a:p>
          <a:p>
            <a:pPr algn="ctr"/>
            <a:endParaRPr lang="ru-RU" sz="36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35896" y="908720"/>
            <a:ext cx="5277790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Русский каравай</a:t>
            </a:r>
          </a:p>
          <a:p>
            <a:r>
              <a:rPr lang="ru-RU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Соловьева Влада</a:t>
            </a:r>
            <a:endParaRPr lang="ru-RU" sz="36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2" descr="C:\Users\Ира\Desktop\для презентации про хлеб\колобок в платочке.png"/>
          <p:cNvPicPr>
            <a:picLocks noChangeAspect="1" noChangeArrowheads="1"/>
          </p:cNvPicPr>
          <p:nvPr/>
        </p:nvPicPr>
        <p:blipFill>
          <a:blip r:embed="rId4" cstate="screen"/>
          <a:srcRect r="-3080"/>
          <a:stretch>
            <a:fillRect/>
          </a:stretch>
        </p:blipFill>
        <p:spPr bwMode="auto">
          <a:xfrm>
            <a:off x="6686417" y="2204864"/>
            <a:ext cx="2457583" cy="23507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332656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6146" name="Picture 2" descr="D:\DCIM\102CANON\IMG_192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404664"/>
            <a:ext cx="2647889" cy="25202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3233855" y="548680"/>
            <a:ext cx="5580695" cy="480131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Русский каравай</a:t>
            </a:r>
          </a:p>
          <a:p>
            <a:pPr algn="ctr"/>
            <a:r>
              <a:rPr lang="ru-RU" sz="36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Галяутдинова</a:t>
            </a:r>
            <a:r>
              <a:rPr lang="ru-RU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Лейсан</a:t>
            </a:r>
            <a:endParaRPr lang="ru-RU" sz="3600" b="1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sz="3600" b="1" cap="none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sz="3600" b="1" cap="none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sz="5400" b="1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5400" b="1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36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2" descr="C:\Users\Ира\Desktop\для презентации про хлеб\колобок в платочке.png"/>
          <p:cNvPicPr>
            <a:picLocks noChangeAspect="1" noChangeArrowheads="1"/>
          </p:cNvPicPr>
          <p:nvPr/>
        </p:nvPicPr>
        <p:blipFill>
          <a:blip r:embed="rId3" cstate="screen"/>
          <a:srcRect r="-3080"/>
          <a:stretch>
            <a:fillRect/>
          </a:stretch>
        </p:blipFill>
        <p:spPr bwMode="auto">
          <a:xfrm>
            <a:off x="6686417" y="2060848"/>
            <a:ext cx="2457583" cy="23507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4319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63888" y="3140968"/>
            <a:ext cx="5133256" cy="187220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0"/>
            <a:ext cx="6300192" cy="16004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u="sng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Паспортные данные:        </a:t>
            </a:r>
            <a:r>
              <a:rPr lang="ru-RU" sz="4400" b="1" u="sng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Наименование мини-музея:</a:t>
            </a:r>
            <a:endParaRPr lang="ru-RU" sz="4400" b="1" u="sng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484784"/>
            <a:ext cx="5683476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80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Мини-музей </a:t>
            </a:r>
          </a:p>
          <a:p>
            <a:pPr algn="ctr"/>
            <a:r>
              <a:rPr lang="ru-RU" sz="80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«Хлеба»</a:t>
            </a:r>
            <a:endParaRPr lang="ru-RU" sz="80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051" name="Picture 3" descr="D:\DCIM\102CANON\IMG_1903.JPG"/>
          <p:cNvPicPr>
            <a:picLocks noChangeAspect="1" noChangeArrowheads="1"/>
          </p:cNvPicPr>
          <p:nvPr/>
        </p:nvPicPr>
        <p:blipFill>
          <a:blip r:embed="rId2" cstate="screen"/>
          <a:srcRect t="-1866"/>
          <a:stretch>
            <a:fillRect/>
          </a:stretch>
        </p:blipFill>
        <p:spPr bwMode="auto">
          <a:xfrm>
            <a:off x="5076056" y="2708920"/>
            <a:ext cx="3836166" cy="3933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C:\Users\Ира\Desktop\для презентации про хлеб\колобок в платочке.png"/>
          <p:cNvPicPr>
            <a:picLocks noChangeAspect="1" noChangeArrowheads="1"/>
          </p:cNvPicPr>
          <p:nvPr/>
        </p:nvPicPr>
        <p:blipFill>
          <a:blip r:embed="rId3" cstate="screen"/>
          <a:srcRect r="-3079"/>
          <a:stretch>
            <a:fillRect/>
          </a:stretch>
        </p:blipFill>
        <p:spPr bwMode="auto">
          <a:xfrm>
            <a:off x="179512" y="3789040"/>
            <a:ext cx="3059832" cy="29267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30824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476672"/>
            <a:ext cx="8229600" cy="4571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/>
          </a:p>
        </p:txBody>
      </p:sp>
      <p:pic>
        <p:nvPicPr>
          <p:cNvPr id="4" name="Picture 2" descr="C:\Users\Ира\Desktop\для презентации про хлеб\колобок в платочке.png"/>
          <p:cNvPicPr>
            <a:picLocks noChangeAspect="1" noChangeArrowheads="1"/>
          </p:cNvPicPr>
          <p:nvPr/>
        </p:nvPicPr>
        <p:blipFill>
          <a:blip r:embed="rId2" cstate="screen"/>
          <a:srcRect r="-3079"/>
          <a:stretch>
            <a:fillRect/>
          </a:stretch>
        </p:blipFill>
        <p:spPr bwMode="auto">
          <a:xfrm>
            <a:off x="0" y="3931204"/>
            <a:ext cx="3059832" cy="292679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188640"/>
            <a:ext cx="46805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u="sng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Цель создания:</a:t>
            </a:r>
            <a:endParaRPr lang="ru-RU" sz="5400" b="1" u="sng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87824" y="1052736"/>
            <a:ext cx="5904656" cy="48936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C00000"/>
                </a:solidFill>
              </a:rPr>
              <a:t> познакомить детей со злаковыми растениями;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C00000"/>
                </a:solidFill>
              </a:rPr>
              <a:t> дать представление о том, что хлеб - основной продукт питания человека;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C00000"/>
                </a:solidFill>
              </a:rPr>
              <a:t> уточнить знания детей о том, как хлеб попадает на стол, как его выращивают. 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C00000"/>
                </a:solidFill>
              </a:rPr>
              <a:t> довести до сознания детей, что хлеб – это итог работы многих людей.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C00000"/>
                </a:solidFill>
              </a:rPr>
              <a:t> развивать познавательные способности, расширять и активизировать словарь детей;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C00000"/>
                </a:solidFill>
              </a:rPr>
              <a:t> воспитывать бережное отношение к хлебу, уважение к труду  хлеборобов.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926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C:\Users\Ира\Desktop\для презентации про хлеб\колобок в платочке.png"/>
          <p:cNvPicPr>
            <a:picLocks noChangeAspect="1" noChangeArrowheads="1"/>
          </p:cNvPicPr>
          <p:nvPr/>
        </p:nvPicPr>
        <p:blipFill>
          <a:blip r:embed="rId2" cstate="screen"/>
          <a:srcRect r="-3079"/>
          <a:stretch>
            <a:fillRect/>
          </a:stretch>
        </p:blipFill>
        <p:spPr bwMode="auto">
          <a:xfrm>
            <a:off x="5796136" y="3717032"/>
            <a:ext cx="3059832" cy="292679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302359"/>
            <a:ext cx="5904656" cy="65556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Музейные экспонаты собраны </a:t>
            </a:r>
            <a:r>
              <a:rPr lang="ru-RU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</a:t>
            </a:r>
            <a:r>
              <a:rPr lang="ru-RU" sz="28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соответствии с возрастом детей и располагаются на полке в групповой комнате.</a:t>
            </a:r>
          </a:p>
          <a:p>
            <a:r>
              <a:rPr lang="ru-RU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Экспонаты, которые используются при работе с детьми только совместно с воспитателем располагаются на верхних полках: печка, лопата, ухват, цеп, серп и т.д.</a:t>
            </a:r>
          </a:p>
          <a:p>
            <a:r>
              <a:rPr lang="ru-RU" sz="28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нижних полках представлены книги, иллюстрации, </a:t>
            </a:r>
            <a:r>
              <a:rPr lang="ru-RU" sz="2800" b="1" cap="none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пазлы</a:t>
            </a:r>
            <a:r>
              <a:rPr lang="ru-RU" sz="28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пальчиковый театр,                   машины, мельницы, которые всегда доступны детям.</a:t>
            </a:r>
            <a:endParaRPr lang="ru-RU" sz="28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08720"/>
          </a:xfrm>
        </p:spPr>
        <p:txBody>
          <a:bodyPr/>
          <a:lstStyle/>
          <a:p>
            <a:pPr>
              <a:buNone/>
            </a:pP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Picture 2" descr="C:\Users\Ира\Desktop\для презентации про хлеб\колобок в платочке.png"/>
          <p:cNvPicPr>
            <a:picLocks noChangeAspect="1" noChangeArrowheads="1"/>
          </p:cNvPicPr>
          <p:nvPr/>
        </p:nvPicPr>
        <p:blipFill>
          <a:blip r:embed="rId2" cstate="screen"/>
          <a:srcRect r="-3079"/>
          <a:stretch>
            <a:fillRect/>
          </a:stretch>
        </p:blipFill>
        <p:spPr bwMode="auto">
          <a:xfrm>
            <a:off x="5868144" y="3645024"/>
            <a:ext cx="3059832" cy="292679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260648"/>
            <a:ext cx="5905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u="sng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Разделы мини-музея:</a:t>
            </a:r>
            <a:endParaRPr lang="ru-RU" sz="5400" b="1" u="sng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340768"/>
            <a:ext cx="7632848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Wingdings" pitchFamily="2" charset="2"/>
              <a:buChar char="v"/>
            </a:pPr>
            <a:r>
              <a:rPr lang="ru-RU" sz="28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Раздел «Русский каравай» </a:t>
            </a:r>
          </a:p>
          <a:p>
            <a:pPr>
              <a:buFont typeface="Wingdings" pitchFamily="2" charset="2"/>
              <a:buChar char="v"/>
            </a:pPr>
            <a:r>
              <a:rPr lang="ru-RU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Раздел</a:t>
            </a:r>
            <a:r>
              <a:rPr lang="ru-RU" sz="28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«Мельницы»</a:t>
            </a:r>
          </a:p>
          <a:p>
            <a:pPr>
              <a:buFont typeface="Wingdings" pitchFamily="2" charset="2"/>
              <a:buChar char="v"/>
            </a:pPr>
            <a:r>
              <a:rPr lang="ru-RU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Раздел «От зерна до каравая» </a:t>
            </a:r>
          </a:p>
          <a:p>
            <a:pPr>
              <a:buFont typeface="Wingdings" pitchFamily="2" charset="2"/>
              <a:buChar char="v"/>
            </a:pPr>
            <a:r>
              <a:rPr lang="ru-RU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Раздел «Сельскохозяйственные машины»</a:t>
            </a:r>
          </a:p>
          <a:p>
            <a:pPr>
              <a:buFont typeface="Wingdings" pitchFamily="2" charset="2"/>
              <a:buChar char="v"/>
            </a:pPr>
            <a:r>
              <a:rPr lang="ru-RU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Раздел «Хлебобулочные изделия»</a:t>
            </a:r>
          </a:p>
          <a:p>
            <a:pPr>
              <a:buFont typeface="Wingdings" pitchFamily="2" charset="2"/>
              <a:buChar char="v"/>
            </a:pPr>
            <a:r>
              <a:rPr lang="ru-RU" sz="28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Раздел «Русское чаепитие»</a:t>
            </a:r>
          </a:p>
          <a:p>
            <a:pPr>
              <a:buFont typeface="Wingdings" pitchFamily="2" charset="2"/>
              <a:buChar char="v"/>
            </a:pPr>
            <a:r>
              <a:rPr lang="ru-RU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Раздел «Книжный уголок»</a:t>
            </a:r>
          </a:p>
          <a:p>
            <a:pPr>
              <a:buFont typeface="Wingdings" pitchFamily="2" charset="2"/>
              <a:buChar char="v"/>
            </a:pPr>
            <a:r>
              <a:rPr lang="ru-RU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Раздел «Театральный уголок»</a:t>
            </a:r>
            <a:endParaRPr lang="ru-RU" sz="28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36504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Picture 2" descr="C:\Users\Ира\Desktop\для презентации про хлеб\колобок в платочке.png"/>
          <p:cNvPicPr>
            <a:picLocks noChangeAspect="1" noChangeArrowheads="1"/>
          </p:cNvPicPr>
          <p:nvPr/>
        </p:nvPicPr>
        <p:blipFill>
          <a:blip r:embed="rId2" cstate="screen"/>
          <a:srcRect r="-3079"/>
          <a:stretch>
            <a:fillRect/>
          </a:stretch>
        </p:blipFill>
        <p:spPr bwMode="auto">
          <a:xfrm>
            <a:off x="5796136" y="3645024"/>
            <a:ext cx="3059832" cy="292679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27584" y="0"/>
            <a:ext cx="717536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План работы по созданию</a:t>
            </a:r>
          </a:p>
          <a:p>
            <a:pPr algn="ctr"/>
            <a:r>
              <a:rPr lang="ru-RU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мини-музея:</a:t>
            </a:r>
            <a:endParaRPr lang="ru-RU" sz="54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556792"/>
            <a:ext cx="8892480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914400" indent="-914400">
              <a:buFont typeface="+mj-lt"/>
              <a:buAutoNum type="arabicPeriod"/>
            </a:pPr>
            <a:r>
              <a:rPr lang="ru-RU" sz="3600" b="1" u="sng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Подготовительный этап:</a:t>
            </a:r>
          </a:p>
          <a:p>
            <a:pPr marL="914400" indent="-914400">
              <a:buFont typeface="Arial" pitchFamily="34" charset="0"/>
              <a:buChar char="•"/>
            </a:pPr>
            <a:r>
              <a:rPr lang="ru-RU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Определение темы и названия музея</a:t>
            </a:r>
          </a:p>
          <a:p>
            <a:pPr marL="914400" indent="-914400">
              <a:buFont typeface="Arial" pitchFamily="34" charset="0"/>
              <a:buChar char="•"/>
            </a:pPr>
            <a:r>
              <a:rPr lang="ru-RU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Выбор места для размещения</a:t>
            </a:r>
          </a:p>
          <a:p>
            <a:pPr marL="914400" indent="-914400">
              <a:buAutoNum type="arabicPeriod" startAt="2"/>
            </a:pPr>
            <a:r>
              <a:rPr lang="ru-RU" sz="3600" b="1" u="sng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Практический этап:</a:t>
            </a:r>
          </a:p>
          <a:p>
            <a:pPr marL="914400" indent="-914400">
              <a:buFont typeface="Arial" pitchFamily="34" charset="0"/>
              <a:buChar char="•"/>
            </a:pPr>
            <a:r>
              <a:rPr lang="ru-RU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Сбор экспонатов</a:t>
            </a:r>
          </a:p>
          <a:p>
            <a:pPr marL="914400" indent="-914400">
              <a:buFont typeface="Arial" pitchFamily="34" charset="0"/>
              <a:buChar char="•"/>
            </a:pPr>
            <a:r>
              <a:rPr lang="ru-RU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Оформление выставки</a:t>
            </a:r>
          </a:p>
          <a:p>
            <a:pPr marL="914400" indent="-914400">
              <a:buFont typeface="Arial" pitchFamily="34" charset="0"/>
              <a:buChar char="•"/>
            </a:pPr>
            <a:r>
              <a:rPr lang="ru-RU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Работа с детьми</a:t>
            </a:r>
          </a:p>
          <a:p>
            <a:pPr marL="914400" indent="-914400">
              <a:buAutoNum type="arabicPeriod" startAt="3"/>
            </a:pPr>
            <a:r>
              <a:rPr lang="ru-RU" sz="3600" b="1" u="sng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Подведение итогов:</a:t>
            </a:r>
          </a:p>
          <a:p>
            <a:pPr marL="914400" indent="-914400">
              <a:buFont typeface="Arial" pitchFamily="34" charset="0"/>
              <a:buChar char="•"/>
            </a:pPr>
            <a:r>
              <a:rPr lang="ru-RU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Проведение экскурсий</a:t>
            </a:r>
            <a:endParaRPr lang="ru-RU" sz="3600" b="1" cap="none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48680"/>
          </a:xfrm>
        </p:spPr>
        <p:txBody>
          <a:bodyPr/>
          <a:lstStyle/>
          <a:p>
            <a:pPr>
              <a:buNone/>
            </a:pP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Picture 2" descr="C:\Users\Ира\Desktop\для презентации про хлеб\колобок в платочке.png"/>
          <p:cNvPicPr>
            <a:picLocks noChangeAspect="1" noChangeArrowheads="1"/>
          </p:cNvPicPr>
          <p:nvPr/>
        </p:nvPicPr>
        <p:blipFill>
          <a:blip r:embed="rId2" cstate="screen"/>
          <a:srcRect r="-3079"/>
          <a:stretch>
            <a:fillRect/>
          </a:stretch>
        </p:blipFill>
        <p:spPr bwMode="auto">
          <a:xfrm>
            <a:off x="6084168" y="2492896"/>
            <a:ext cx="3059832" cy="292679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0"/>
            <a:ext cx="84016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Перспективы развития музея:</a:t>
            </a:r>
            <a:endParaRPr lang="ru-RU" sz="54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908720"/>
            <a:ext cx="6480720" cy="57554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Wingdings" pitchFamily="2" charset="2"/>
              <a:buChar char="v"/>
            </a:pPr>
            <a:r>
              <a:rPr lang="ru-RU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r>
              <a:rPr lang="ru-RU" sz="28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формление выставки детских работ: </a:t>
            </a:r>
          </a:p>
          <a:p>
            <a:r>
              <a:rPr lang="ru-RU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коллективных и индивидуальных;</a:t>
            </a:r>
          </a:p>
          <a:p>
            <a:pPr>
              <a:buFont typeface="Wingdings" pitchFamily="2" charset="2"/>
              <a:buChar char="v"/>
            </a:pPr>
            <a:r>
              <a:rPr lang="ru-RU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создание новых разделов музея:</a:t>
            </a:r>
          </a:p>
          <a:p>
            <a:pPr>
              <a:buFontTx/>
              <a:buChar char="-"/>
            </a:pPr>
            <a:r>
              <a:rPr lang="ru-RU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как раньше растили хлеб,</a:t>
            </a:r>
          </a:p>
          <a:p>
            <a:pPr>
              <a:buFontTx/>
              <a:buChar char="-"/>
            </a:pPr>
            <a:r>
              <a:rPr lang="ru-RU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хлеб разных народов,</a:t>
            </a:r>
          </a:p>
          <a:p>
            <a:pPr>
              <a:buFontTx/>
              <a:buChar char="-"/>
            </a:pPr>
            <a:r>
              <a:rPr lang="ru-RU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макаронные изделия;</a:t>
            </a:r>
          </a:p>
          <a:p>
            <a:pPr>
              <a:buFont typeface="Wingdings" pitchFamily="2" charset="2"/>
              <a:buChar char="v"/>
            </a:pPr>
            <a:r>
              <a:rPr lang="ru-RU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подбор мультфильмов и видеороликов по теме;</a:t>
            </a:r>
          </a:p>
          <a:p>
            <a:pPr>
              <a:buFont typeface="Wingdings" pitchFamily="2" charset="2"/>
              <a:buChar char="v"/>
            </a:pPr>
            <a:r>
              <a:rPr lang="ru-RU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проведение экскурсий для других групп;</a:t>
            </a:r>
          </a:p>
          <a:p>
            <a:pPr>
              <a:buFont typeface="Wingdings" pitchFamily="2" charset="2"/>
              <a:buChar char="v"/>
            </a:pPr>
            <a:r>
              <a:rPr lang="ru-RU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проведение занятий на базе музея.</a:t>
            </a:r>
          </a:p>
          <a:p>
            <a:endParaRPr lang="ru-RU" sz="28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pPr algn="l"/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88640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" name="Picture 2" descr="C:\Users\Ира\Desktop\для презентации про хлеб\колобок в платочке.png"/>
          <p:cNvPicPr>
            <a:picLocks noChangeAspect="1" noChangeArrowheads="1"/>
          </p:cNvPicPr>
          <p:nvPr/>
        </p:nvPicPr>
        <p:blipFill>
          <a:blip r:embed="rId2" cstate="screen"/>
          <a:srcRect r="-3078"/>
          <a:stretch>
            <a:fillRect/>
          </a:stretch>
        </p:blipFill>
        <p:spPr bwMode="auto">
          <a:xfrm>
            <a:off x="6300192" y="2060848"/>
            <a:ext cx="2229804" cy="213285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188640"/>
            <a:ext cx="85689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u="sng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Экспонаты мини-музея:</a:t>
            </a:r>
            <a:endParaRPr lang="ru-RU" sz="5400" b="1" u="sng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26" name="Picture 2" descr="D:\DCIM\102CANON\IMG_190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1340768"/>
            <a:ext cx="1923678" cy="25649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 descr="D:\DCIM\102CANON\IMG_190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5536" y="4221088"/>
            <a:ext cx="3162101" cy="23488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Прямоугольник 7"/>
          <p:cNvSpPr/>
          <p:nvPr/>
        </p:nvSpPr>
        <p:spPr>
          <a:xfrm>
            <a:off x="2555776" y="1340768"/>
            <a:ext cx="6408712" cy="48013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Мельница</a:t>
            </a:r>
          </a:p>
          <a:p>
            <a:endParaRPr lang="ru-RU" sz="3600" b="1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Райкова Кристина</a:t>
            </a:r>
          </a:p>
          <a:p>
            <a:endParaRPr lang="ru-RU" sz="3600" b="1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</a:t>
            </a:r>
          </a:p>
          <a:p>
            <a:r>
              <a:rPr lang="ru-RU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</a:t>
            </a:r>
            <a:r>
              <a:rPr lang="ru-RU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Русский каравай</a:t>
            </a:r>
          </a:p>
          <a:p>
            <a:endParaRPr lang="ru-RU" sz="54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Picture 2" descr="C:\Users\Ира\Desktop\для презентации про хлеб\колобок в платочке.png"/>
          <p:cNvPicPr>
            <a:picLocks noChangeAspect="1" noChangeArrowheads="1"/>
          </p:cNvPicPr>
          <p:nvPr/>
        </p:nvPicPr>
        <p:blipFill>
          <a:blip r:embed="rId2" cstate="screen"/>
          <a:srcRect r="-3081"/>
          <a:stretch>
            <a:fillRect/>
          </a:stretch>
        </p:blipFill>
        <p:spPr bwMode="auto">
          <a:xfrm>
            <a:off x="6836979" y="2060848"/>
            <a:ext cx="2307021" cy="2206716"/>
          </a:xfrm>
          <a:prstGeom prst="rect">
            <a:avLst/>
          </a:prstGeom>
          <a:noFill/>
        </p:spPr>
      </p:pic>
      <p:pic>
        <p:nvPicPr>
          <p:cNvPr id="2051" name="Picture 3" descr="D:\DCIM\102CANON\IMG_1909.JPG"/>
          <p:cNvPicPr>
            <a:picLocks noChangeAspect="1" noChangeArrowheads="1"/>
          </p:cNvPicPr>
          <p:nvPr/>
        </p:nvPicPr>
        <p:blipFill>
          <a:blip r:embed="rId3" cstate="screen"/>
          <a:srcRect l="-439" r="-439"/>
          <a:stretch>
            <a:fillRect/>
          </a:stretch>
        </p:blipFill>
        <p:spPr bwMode="auto">
          <a:xfrm>
            <a:off x="323528" y="836712"/>
            <a:ext cx="3024336" cy="21602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Прямоугольник 7"/>
          <p:cNvSpPr/>
          <p:nvPr/>
        </p:nvSpPr>
        <p:spPr>
          <a:xfrm>
            <a:off x="3419872" y="980728"/>
            <a:ext cx="5225084" cy="480131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Выжигание</a:t>
            </a:r>
          </a:p>
          <a:p>
            <a:endParaRPr lang="ru-RU" sz="5400" b="1" cap="none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Иванов Андрей</a:t>
            </a:r>
          </a:p>
          <a:p>
            <a:pPr algn="ctr"/>
            <a:endParaRPr lang="ru-RU" sz="5400" b="1" cap="none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5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Хлебобулочные </a:t>
            </a:r>
          </a:p>
          <a:p>
            <a:pPr algn="ctr"/>
            <a:r>
              <a:rPr lang="ru-RU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изделия</a:t>
            </a:r>
            <a:endParaRPr lang="ru-RU" sz="54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Picture 3" descr="D:\DCIM\102CANON\IMG_194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1520" y="3717032"/>
            <a:ext cx="2952328" cy="23018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405</Words>
  <Application>Microsoft Office PowerPoint</Application>
  <PresentationFormat>Экран (4:3)</PresentationFormat>
  <Paragraphs>116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: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Microsoft Office</dc:creator>
  <cp:lastModifiedBy>Microsoft Office</cp:lastModifiedBy>
  <cp:revision>47</cp:revision>
  <dcterms:created xsi:type="dcterms:W3CDTF">2015-03-31T17:33:20Z</dcterms:created>
  <dcterms:modified xsi:type="dcterms:W3CDTF">2015-09-24T17:44:35Z</dcterms:modified>
</cp:coreProperties>
</file>