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9" autoAdjust="0"/>
  </p:normalViewPr>
  <p:slideViewPr>
    <p:cSldViewPr>
      <p:cViewPr>
        <p:scale>
          <a:sx n="94" d="100"/>
          <a:sy n="94" d="100"/>
        </p:scale>
        <p:origin x="-12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112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73 - ЦРР»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Бийск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«Чудо дерево!»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6992"/>
            <a:ext cx="7406640" cy="3168352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(выращивание экзотических растений, на примере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Persea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americana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 algn="r">
              <a:buNone/>
            </a:pPr>
            <a:r>
              <a:rPr lang="ru-RU" b="1" dirty="0" smtClean="0"/>
              <a:t>воспитатель</a:t>
            </a:r>
            <a:endParaRPr lang="ru-RU" dirty="0" smtClean="0"/>
          </a:p>
          <a:p>
            <a:pPr marL="82296" indent="0" algn="r">
              <a:buNone/>
            </a:pPr>
            <a:r>
              <a:rPr lang="ru-RU" b="1" dirty="0" smtClean="0"/>
              <a:t>Марина Васильевна Мурашова </a:t>
            </a:r>
            <a:endParaRPr lang="ru-RU" dirty="0" smtClean="0"/>
          </a:p>
          <a:p>
            <a:pPr marL="82296" indent="0" algn="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82296" indent="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82296" indent="0" algn="ctr">
              <a:buNone/>
            </a:pPr>
            <a:r>
              <a:rPr lang="ru-RU" b="1" dirty="0" smtClean="0"/>
              <a:t> </a:t>
            </a:r>
            <a:r>
              <a:rPr lang="ru-RU" dirty="0" smtClean="0"/>
              <a:t>2014-2015 год</a:t>
            </a:r>
          </a:p>
        </p:txBody>
      </p:sp>
    </p:spTree>
    <p:extLst>
      <p:ext uri="{BB962C8B-B14F-4D97-AF65-F5344CB8AC3E}">
        <p14:creationId xmlns:p14="http://schemas.microsoft.com/office/powerpoint/2010/main" val="34926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636048"/>
              </p:ext>
            </p:extLst>
          </p:nvPr>
        </p:nvGraphicFramePr>
        <p:xfrm>
          <a:off x="1331640" y="548680"/>
          <a:ext cx="7499350" cy="822960"/>
        </p:xfrm>
        <a:graphic>
          <a:graphicData uri="http://schemas.openxmlformats.org/drawingml/2006/table">
            <a:tbl>
              <a:tblPr/>
              <a:tblGrid>
                <a:gridCol w="1499870"/>
                <a:gridCol w="59994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за авокадо Регулярное опрыскивание листьев водой Место, выделенное для авокадо, должно быть светлым, но без прямых солнечных лучей.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384376" cy="229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59632"/>
            <a:ext cx="4032448" cy="477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5353" y="3739343"/>
            <a:ext cx="278092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18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ухаживаем за нашими четырьмя деревьями авокадо почти уже год.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их очень любят и берегут. Сами ухаживают за ними, поливают.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очень гордятся своим результатом. Ведь самая основная задача была, что бы дети сами достигли заданной цели и чувствовали и видели, что все это они сделали сами, своими руками! Ведь самое главное воспитывать у детей внимательное, разумное, бережное отношение к окружающей природе! Учить детей любить природу и все живое!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62646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8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Тип проекта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Информационно-исследовательский.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Вид проекта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Групповой.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Участники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Дети 6 - 7 лет, воспитатель группы, родители.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Продолжительность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Долгосрочный,1-2 года(по возможности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Актуальность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  В настоящее время на прилавках наших магазинов можно встретить всевозможные виды овощей и фруктов, в том числе и экзотические для нашей местности. Детей привлекает все интересное и необычное. Каждую весну, организуя в группе  мини - огород на окне, дошкольники с интересом наблюдают за появлением из семени  растения, за дельнейшим его развитием, появлениям плодов.  Но у старших дошкольников появляются более интересные предложения, о том, что можно вырастить на окне. </a:t>
            </a:r>
          </a:p>
          <a:p>
            <a:endParaRPr lang="ru-RU" sz="2400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Объект исследования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Процесс выращивания авокадо в закрытом грунте.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Предмет исследования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Авокадо Чилийский и авокадо Израильский.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Цель.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Создание условий для знакомства старших дошкольников с экзотическим фруктом (авокадо чилийского и авокадо израильского).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    Задачи.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Формировать представления   детей старшего дошкольного возраста  об экзотическом фрукте авокадо.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Формировать умения старших дошкольником ухаживать за растениями, соблюдая условия, необходимые для выращивания экзотического фрукта.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Воспитывать у детей 6-7 лет бережное отношение  к природе и окружающему миру.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группы из косточки авокадо возможно вырастить большое и красивое дерево.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выращивают такой фрукт, как авокадо?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724" y="2445060"/>
            <a:ext cx="4032448" cy="42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51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Авокадо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это вечнозеленое дерево из семейства лавровых, растущее в США, Бразилии, Индии, Африке.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4991075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75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посадочного материала и оборудования Выберем нужные для посадки материалы: плод авокадо, горшок, четыре зубочистки, стакан с водой, питательный грунт для экзотических или комнатных растений. Авокадо из недозревших плодов в квартире не вырастить, поэтому нужно выбрать мягкий,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тёмнозелёного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фрукт. Горшок нужен небольшой 9 см в глубину. Дырки для четырёх зубочисток делаем тонким сверлом.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7"/>
            <a:ext cx="3253273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7"/>
            <a:ext cx="345638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702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косточки авокадо Вырастим косточку спелого фрукта. Для этого коричневую кожуру на ней нужно снять. Затем посадить в воду, тупым концом вниз. Косточка только на половину должна быть погружена в воду.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799"/>
            <a:ext cx="7128792" cy="468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8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5236"/>
              </p:ext>
            </p:extLst>
          </p:nvPr>
        </p:nvGraphicFramePr>
        <p:xfrm>
          <a:off x="1115616" y="116632"/>
          <a:ext cx="7848872" cy="6552728"/>
        </p:xfrm>
        <a:graphic>
          <a:graphicData uri="http://schemas.openxmlformats.org/drawingml/2006/table">
            <a:tbl>
              <a:tblPr/>
              <a:tblGrid>
                <a:gridCol w="1569775"/>
                <a:gridCol w="6279097"/>
              </a:tblGrid>
              <a:tr h="65527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того чтобы косточка была на половину в воде нужны зубочистки, вставленные в предварительно просверленные отверстия глубиной не более 5мм. С их помощью, подвешиваем косточку над стаканом с водой. Уровень воды нужно постоянно поддерживать, пока косточка не расколется, и не появятся корни. На это может уйти от двух до четырех недель. </a:t>
                      </a:r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252028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59" y="3042552"/>
            <a:ext cx="245268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2180" y="2456892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5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533" y="620688"/>
            <a:ext cx="7498080" cy="11430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Пересадка полученного саженца в грунт Пересадим полученный саженец в грунт. Сначала нужно высадить саженец в горшок. При этом корни саженца должны достигать 3-4 см, возможно также, что с верхней стороны косточки появится росток.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2156" y="2502578"/>
            <a:ext cx="3475749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440" y="2633022"/>
            <a:ext cx="3488325" cy="2199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8885" y="2515581"/>
            <a:ext cx="3488325" cy="243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5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333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      Муниципальное бюджетное дошкольное образовательное учреждение «Детский сад № 73 - ЦРР» город Бийск  Проект «Чудо дерево!»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Проращивание косточки авокадо Вырастим косточку спелого фрукта. Для этого коричневую кожуру на ней нужно снять. Затем посадить в воду, тупым концом вниз. Косточка только на половину должна быть погружена в воду. </vt:lpstr>
      <vt:lpstr>Презентация PowerPoint</vt:lpstr>
      <vt:lpstr>Пересадка полученного саженца в грунт Пересадим полученный саженец в грунт. Сначала нужно высадить саженец в горшок. При этом корни саженца должны достигать 3-4 см, возможно также, что с верхней стороны косточки появится росток. </vt:lpstr>
      <vt:lpstr>Презентация PowerPoint</vt:lpstr>
      <vt:lpstr>Мы ухаживаем за нашими четырьмя деревьями авокадо почти уже год. Дети их очень любят и берегут. Сами ухаживают за ними, поливают. Они очень гордятся своим результатом. Ведь самая основная задача была, что бы дети сами достигли заданной цели и чувствовали и видели, что все это они сделали сами, своими руками! Ведь самое главное воспитывать у детей внимательное, разумное, бережное отношение к окружающей природе! Учить детей любить природу и все живое!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бюджетное дошкольное образовательное учреждение «Детский сад № 73 - ЦРР» город Бийск  Проект «Чудо дерево!»</dc:title>
  <dc:creator>МАРИНА!</dc:creator>
  <cp:lastModifiedBy>МАРИНА!</cp:lastModifiedBy>
  <cp:revision>6</cp:revision>
  <dcterms:created xsi:type="dcterms:W3CDTF">2015-05-04T06:29:32Z</dcterms:created>
  <dcterms:modified xsi:type="dcterms:W3CDTF">2015-09-25T06:21:45Z</dcterms:modified>
</cp:coreProperties>
</file>