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6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F167-0F44-4028-B5CE-FE912068677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4E47-BC57-4F01-A743-E8B616F4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шк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71810"/>
            <a:ext cx="1973674" cy="2786082"/>
          </a:xfrm>
          <a:prstGeom prst="rect">
            <a:avLst/>
          </a:prstGeom>
        </p:spPr>
      </p:pic>
      <p:pic>
        <p:nvPicPr>
          <p:cNvPr id="5" name="Рисунок 4" descr="кошка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5008" y="1000108"/>
            <a:ext cx="3175000" cy="2405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кошка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2285992"/>
            <a:ext cx="3429025" cy="257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кошка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57166"/>
            <a:ext cx="2000232" cy="183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214282" y="142852"/>
            <a:ext cx="2357486" cy="1571612"/>
          </a:xfrm>
          <a:prstGeom prst="cloudCallout">
            <a:avLst>
              <a:gd name="adj1" fmla="val 39402"/>
              <a:gd name="adj2" fmla="val 358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43644"/>
            <a:ext cx="909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каких произведениях рассказывается о животных?</a:t>
            </a:r>
          </a:p>
          <a:p>
            <a:pPr algn="ctr"/>
            <a:r>
              <a:rPr lang="ru-RU" sz="2000" dirty="0" smtClean="0"/>
              <a:t>Приведите примеры сказки, стихотворения, рассказа, загадки…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5534561"/>
            <a:ext cx="52774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Вещуньина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с похвал вскружилась голова,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От радости в зобу дыханье сперло,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 на приветливы Лисицыны слова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Ворона каркнула во все воронье горло:</a:t>
            </a:r>
          </a:p>
        </p:txBody>
      </p:sp>
      <p:pic>
        <p:nvPicPr>
          <p:cNvPr id="3" name="Рисунок 2" descr="ворона_лисица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528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рона_лисица_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528494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6215082"/>
            <a:ext cx="5230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Сыр выпал - с ним была плутовка такова.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3175155"/>
            <a:ext cx="79295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Ворона </a:t>
            </a:r>
            <a:r>
              <a:rPr lang="ru-RU" sz="3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- </a:t>
            </a:r>
          </a:p>
          <a:p>
            <a:pPr eaLnBrk="0" hangingPunct="0"/>
            <a:r>
              <a:rPr lang="ru-RU" sz="3200" dirty="0">
                <a:ea typeface="Calibri" pitchFamily="34" charset="0"/>
                <a:cs typeface="Times New Roman" pitchFamily="18" charset="0"/>
              </a:rPr>
              <a:t>задумчивая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, доверчивая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32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Лисица</a:t>
            </a:r>
            <a:r>
              <a:rPr lang="ru-RU" sz="32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-  </a:t>
            </a:r>
          </a:p>
          <a:p>
            <a:pPr eaLnBrk="0" hangingPunct="0"/>
            <a:r>
              <a:rPr lang="ru-RU" sz="3200" dirty="0">
                <a:ea typeface="Calibri" pitchFamily="34" charset="0"/>
                <a:cs typeface="Times New Roman" pitchFamily="18" charset="0"/>
              </a:rPr>
              <a:t>хитрая, льстивая;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49991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кому льстил?</a:t>
            </a:r>
          </a:p>
          <a:p>
            <a:r>
              <a:rPr lang="ru-RU" sz="3200" dirty="0" smtClean="0"/>
              <a:t>Почему сыр достался лисе?</a:t>
            </a:r>
          </a:p>
          <a:p>
            <a:r>
              <a:rPr lang="ru-RU" sz="3200" dirty="0" smtClean="0"/>
              <a:t>О ком можно сказать:</a:t>
            </a:r>
          </a:p>
          <a:p>
            <a:pPr lvl="1"/>
            <a:r>
              <a:rPr lang="ru-RU" sz="3200" i="1" dirty="0" smtClean="0"/>
              <a:t>простофиля</a:t>
            </a:r>
            <a:r>
              <a:rPr lang="ru-RU" sz="3200" dirty="0" smtClean="0"/>
              <a:t>?</a:t>
            </a:r>
          </a:p>
          <a:p>
            <a:pPr lvl="1"/>
            <a:r>
              <a:rPr lang="ru-RU" sz="3200" i="1" dirty="0" smtClean="0"/>
              <a:t>плутовка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4" name="Рисунок 4" descr="nlit-305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571480"/>
            <a:ext cx="3714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Объясните значение слов: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85860"/>
            <a:ext cx="5072066" cy="4357718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solidFill>
              <a:srgbClr val="6600FF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Взгромоздиться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Пленить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Ангельский (голосок)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Вещуньина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(голова)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Царь птица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послал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Всё не впрок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105400" y="1285860"/>
            <a:ext cx="4038600" cy="4357718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solidFill>
              <a:srgbClr val="6600FF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взобраться и устроиться с трудом на что-либо;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покорить чем-либо, очаровать;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отличающийся чрезвычайной кротостью, нежностью;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предсказательница;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лучшая из всех птиц;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раньше говорили о чём-либо, случайно добытом или полученном;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на пользу </a:t>
            </a:r>
          </a:p>
        </p:txBody>
      </p:sp>
      <p:pic>
        <p:nvPicPr>
          <p:cNvPr id="24578" name="Picture 2" descr="http://img01.chitalnya.ru/upload/365/452514997683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17235" y="3873702"/>
            <a:ext cx="3226269" cy="298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142875"/>
            <a:ext cx="8229600" cy="135731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Мораль басни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нравоучение, совет: </a:t>
            </a:r>
            <a:b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надо делать и чего не надо делать.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57620" y="1500174"/>
            <a:ext cx="4800576" cy="4143404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Нельзя льстить = врать.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dirty="0" smtClean="0">
              <a:solidFill>
                <a:srgbClr val="6600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 smtClean="0">
                <a:solidFill>
                  <a:srgbClr val="6600FF"/>
                </a:solidFill>
              </a:rPr>
              <a:t>Нельзя верить лести, если ты похвалы не заслуживаешь.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papa-vlad.narod.ru/data/stikhi/Vorona-i-lisitsa-1.files/0001-001-Vorona-i-lisitsa.jpg"/>
          <p:cNvPicPr>
            <a:picLocks noChangeAspect="1" noChangeArrowheads="1"/>
          </p:cNvPicPr>
          <p:nvPr/>
        </p:nvPicPr>
        <p:blipFill>
          <a:blip r:embed="rId2" cstate="screen"/>
          <a:srcRect l="19633" r="13613"/>
          <a:stretch>
            <a:fillRect/>
          </a:stretch>
        </p:blipFill>
        <p:spPr bwMode="auto">
          <a:xfrm>
            <a:off x="214282" y="1428736"/>
            <a:ext cx="3643338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а_лисица_1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орона_лисица_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2845" y="2786006"/>
            <a:ext cx="3429024" cy="38576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29862" y="5657671"/>
            <a:ext cx="4814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Памятник  Жану Лафонтену в Париже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 героями переложенной им на стихи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басни Эзопа «Ворон и Лис»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а_лисица_9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0"/>
            <a:ext cx="51435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Памятник </a:t>
            </a:r>
          </a:p>
          <a:p>
            <a:r>
              <a:rPr lang="ru-RU" sz="2400" dirty="0" smtClean="0">
                <a:latin typeface="Monotype Corsiva" pitchFamily="66" charset="0"/>
              </a:rPr>
              <a:t>Вороне и Лисице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6027003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Monotype Corsiva" pitchFamily="66" charset="0"/>
              </a:rPr>
              <a:t>Парк Ривьера</a:t>
            </a:r>
          </a:p>
          <a:p>
            <a:pPr algn="ctr"/>
            <a:r>
              <a:rPr lang="ru-RU" sz="2400" i="1" dirty="0" smtClean="0">
                <a:latin typeface="Monotype Corsiva" pitchFamily="66" charset="0"/>
              </a:rPr>
              <a:t>г. Сочи</a:t>
            </a:r>
            <a:endParaRPr lang="ru-RU" sz="24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terburg_pamyatnik_basnopiscu_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1071546"/>
            <a:ext cx="3286116" cy="4714884"/>
          </a:xfrm>
          <a:prstGeom prst="rect">
            <a:avLst/>
          </a:prstGeom>
        </p:spPr>
      </p:pic>
      <p:pic>
        <p:nvPicPr>
          <p:cNvPr id="4" name="Рисунок 3" descr="ворона_лисица_13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643050"/>
            <a:ext cx="3429006" cy="4286280"/>
          </a:xfrm>
          <a:prstGeom prst="rect">
            <a:avLst/>
          </a:prstGeom>
        </p:spPr>
      </p:pic>
      <p:pic>
        <p:nvPicPr>
          <p:cNvPr id="3" name="Рисунок 2" descr="ворона_лисица_12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00364" y="214290"/>
            <a:ext cx="3182634" cy="442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6215082"/>
            <a:ext cx="788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Памятники И. А. Крылову в  Москве, Твери и Санкт-Петербурге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рона_лисица_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098977"/>
          </a:xfrm>
          <a:prstGeom prst="rect">
            <a:avLst/>
          </a:prstGeom>
        </p:spPr>
      </p:pic>
      <p:pic>
        <p:nvPicPr>
          <p:cNvPr id="2" name="Рисунок 1" descr="ворона_лисица_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2" y="2515669"/>
            <a:ext cx="3357553" cy="43423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48" y="6215082"/>
            <a:ext cx="497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Памятник плавленому сырку «Дружба»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АСНИ_0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928670"/>
            <a:ext cx="3000396" cy="41996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Содержимое 5" descr="655px-Av_2009_13_img29[1]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6248" y="785794"/>
            <a:ext cx="4143375" cy="453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6286520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Назовите произведение, его жанр и автора.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254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хвалить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1142984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льстить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071810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071810"/>
            <a:ext cx="482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142984"/>
            <a:ext cx="482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142984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071810"/>
            <a:ext cx="267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гнусный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071810"/>
            <a:ext cx="3588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ангельский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6215082"/>
            <a:ext cx="305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 вы понимаете эти слова?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295995"/>
            <a:ext cx="4714908" cy="2962513"/>
          </a:xfrm>
          <a:prstGeom prst="wedgeRoundRectCallout">
            <a:avLst>
              <a:gd name="adj1" fmla="val 47921"/>
              <a:gd name="adj2" fmla="val -65974"/>
              <a:gd name="adj3" fmla="val 16667"/>
            </a:avLst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Уж сколько раз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	твердили миру,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Что лесть гнусна, вредна;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	но только все не впрок,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 в сердце льстец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	всегда отыщет уголок.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85728"/>
            <a:ext cx="4071938" cy="549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рона_лисица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4290"/>
            <a:ext cx="9182328" cy="5293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08" y="5534561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Вороне где-то бог послал кусочек сыру;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На ель Ворона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взгромоздясь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Позавтракать было совсем уж собралась,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позадумалась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, а сыр во рту держала.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5842337"/>
            <a:ext cx="50385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На ту беду, Лиса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близехонько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бежала;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Вдруг сырный дух Лису остановил: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Лисица видит сыр, - Лисицу сыр пленил,</a:t>
            </a:r>
          </a:p>
        </p:txBody>
      </p:sp>
      <p:pic>
        <p:nvPicPr>
          <p:cNvPr id="3" name="Рисунок 2" descr="ворона_лисица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528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а_лисица_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7166"/>
            <a:ext cx="9144000" cy="5284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5842337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Плутовка к дереву на цыпочках подходит;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Вертит хвостом, с Вороны глаз не сводит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 говорит так сладко, чуть дыша: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рона_лисица_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7"/>
            <a:ext cx="9144000" cy="527186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5226784"/>
            <a:ext cx="532389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«Голубушка, как хороша!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Ну что за шейка, что за глазки!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Рассказывать, так, право, сказки!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Какие перышки! какой носок!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И, верно, ангельский быть должен голосок!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5534561"/>
            <a:ext cx="49904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Спой, светик, не стыдись!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Что ежели, сестрица,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При красоте такой и петь ты мастерица,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Ведь ты б у нас была царь-птица!»</a:t>
            </a:r>
          </a:p>
        </p:txBody>
      </p:sp>
      <p:pic>
        <p:nvPicPr>
          <p:cNvPr id="3" name="Рисунок 2" descr="ворона_лисица_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528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385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Басня Крылова</dc:title>
  <dc:subject>литература</dc:subject>
  <dc:creator>Вербицкая Т. Л.</dc:creator>
  <cp:lastModifiedBy>компьютер</cp:lastModifiedBy>
  <cp:revision>29</cp:revision>
  <dcterms:created xsi:type="dcterms:W3CDTF">2012-12-20T14:46:54Z</dcterms:created>
  <dcterms:modified xsi:type="dcterms:W3CDTF">2013-01-07T07:41:55Z</dcterms:modified>
  <cp:category>слайды к занятию</cp:category>
</cp:coreProperties>
</file>