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338E-A20C-41C1-B0EA-0D321F93B4A3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562C-6E74-45C4-B2BB-0551B354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9CDA-F985-4678-8DF8-4455AA6A0643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DA13-C8F8-4FC8-9253-DC632FF7E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327C-E6A5-4867-9E69-1D8B61C0D9B3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9CB1-465E-4831-8C62-FE30B777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2799E-DF67-48C9-8907-6304F420C575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C861-17FE-4FED-A0D0-7AC9871E3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250825" y="188913"/>
            <a:ext cx="8642350" cy="6480175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F20A-72AF-4EFD-8636-39D5FD3592D9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CCB8-D65B-40DB-9FEE-4F77EA0DD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B82E-65A9-4BC5-B97D-9EF984B2ADB5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60C5-AB83-4A9F-97C7-7D99A09BD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5672-4CDE-4569-B415-FDD7CC853F35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0E4B-5B31-48D5-B04B-CE441D91C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512C-D03B-4FFE-BD2C-2E19F7E71CAA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BEEE-967C-47A2-BF9B-DF9AC3FD4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E119-CB1F-47FD-9B1A-2571D53E947D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A33F-E070-4F93-A65B-A6CF34F59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9823-4579-4793-A85B-3611BB4A5C62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1470-015E-444E-950B-336EE9C7E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85DB-BE90-449E-B7A7-1C576BEFC9E2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3933-5ED9-4D61-AC73-15484152F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B1EC1-C9E8-4366-9839-4159FA1E7FD4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9D81A-19CB-4914-B267-661496F8A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64704"/>
            <a:ext cx="702146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8138" y="908720"/>
            <a:ext cx="7772400" cy="1470025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Экологический проект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3938" y="2780928"/>
            <a:ext cx="6400800" cy="175260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«Растим тюльпаны для любимой мамы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388640"/>
          </a:xfrm>
        </p:spPr>
        <p:txBody>
          <a:bodyPr/>
          <a:lstStyle/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539750" y="1412777"/>
            <a:ext cx="7993063" cy="5049851"/>
            <a:chOff x="539750" y="1412777"/>
            <a:chExt cx="7993063" cy="5049851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539750" y="1412777"/>
              <a:ext cx="7993063" cy="3842110"/>
              <a:chOff x="539552" y="260648"/>
              <a:chExt cx="7992888" cy="488564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260648"/>
                <a:ext cx="7992888" cy="5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792" y="4559241"/>
                <a:ext cx="3628503" cy="587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Monotype Corsiva" pitchFamily="66" charset="0"/>
                  </a:rPr>
                  <a:t>    </a:t>
                </a:r>
                <a:r>
                  <a:rPr lang="ru-RU" sz="2400" b="1" i="1" dirty="0" smtClean="0">
                    <a:latin typeface="Monotype Corsiva" pitchFamily="66" charset="0"/>
                  </a:rPr>
                  <a:t>  </a:t>
                </a:r>
                <a:endParaRPr lang="ru-RU" sz="24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67744" y="609329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/>
            </a:p>
          </p:txBody>
        </p:sp>
      </p:grpSp>
      <p:pic>
        <p:nvPicPr>
          <p:cNvPr id="6146" name="Picture 2" descr="C:\Users\Sony\Desktop\работа в ДОУ\фото группы\20140110_0844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3" y="581509"/>
            <a:ext cx="4429727" cy="588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29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388640"/>
          </a:xfrm>
        </p:spPr>
        <p:txBody>
          <a:bodyPr/>
          <a:lstStyle/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539750" y="1412777"/>
            <a:ext cx="7993063" cy="5049851"/>
            <a:chOff x="539750" y="1412777"/>
            <a:chExt cx="7993063" cy="5049851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539750" y="1412777"/>
              <a:ext cx="7993063" cy="3842110"/>
              <a:chOff x="539552" y="260648"/>
              <a:chExt cx="7992888" cy="488564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260648"/>
                <a:ext cx="7992888" cy="5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792" y="4559241"/>
                <a:ext cx="3628503" cy="587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Monotype Corsiva" pitchFamily="66" charset="0"/>
                  </a:rPr>
                  <a:t>    </a:t>
                </a:r>
                <a:r>
                  <a:rPr lang="ru-RU" sz="2400" b="1" i="1" dirty="0" smtClean="0">
                    <a:latin typeface="Monotype Corsiva" pitchFamily="66" charset="0"/>
                  </a:rPr>
                  <a:t>  </a:t>
                </a:r>
                <a:endParaRPr lang="ru-RU" sz="24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67744" y="609329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/>
            </a:p>
          </p:txBody>
        </p:sp>
      </p:grpSp>
      <p:pic>
        <p:nvPicPr>
          <p:cNvPr id="1026" name="Picture 2" descr="C:\Users\Sony\Desktop\20140211_0718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80" y="469498"/>
            <a:ext cx="4356348" cy="58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ny\Desktop\20140211_0718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22719"/>
            <a:ext cx="4325344" cy="57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388640"/>
          </a:xfrm>
        </p:spPr>
        <p:txBody>
          <a:bodyPr/>
          <a:lstStyle/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539750" y="1412777"/>
            <a:ext cx="7993063" cy="5049851"/>
            <a:chOff x="539750" y="1412777"/>
            <a:chExt cx="7993063" cy="5049851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539750" y="1412777"/>
              <a:ext cx="7993063" cy="3842110"/>
              <a:chOff x="539552" y="260648"/>
              <a:chExt cx="7992888" cy="488564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260648"/>
                <a:ext cx="7992888" cy="5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792" y="4559241"/>
                <a:ext cx="3628503" cy="587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Monotype Corsiva" pitchFamily="66" charset="0"/>
                  </a:rPr>
                  <a:t>    </a:t>
                </a:r>
                <a:r>
                  <a:rPr lang="ru-RU" sz="2400" b="1" i="1" dirty="0" smtClean="0">
                    <a:latin typeface="Monotype Corsiva" pitchFamily="66" charset="0"/>
                  </a:rPr>
                  <a:t>  </a:t>
                </a:r>
                <a:endParaRPr lang="ru-RU" sz="24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67744" y="609329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/>
            </a:p>
          </p:txBody>
        </p:sp>
      </p:grpSp>
      <p:pic>
        <p:nvPicPr>
          <p:cNvPr id="2050" name="Picture 2" descr="C:\Users\Sony\Desktop\20140218_154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244" y="908720"/>
            <a:ext cx="6238074" cy="46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6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388640"/>
          </a:xfrm>
        </p:spPr>
        <p:txBody>
          <a:bodyPr/>
          <a:lstStyle/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539750" y="1412777"/>
            <a:ext cx="7993063" cy="5049851"/>
            <a:chOff x="539750" y="1412777"/>
            <a:chExt cx="7993063" cy="5049851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539750" y="1412777"/>
              <a:ext cx="7993063" cy="3842110"/>
              <a:chOff x="539552" y="260648"/>
              <a:chExt cx="7992888" cy="488564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260648"/>
                <a:ext cx="7992888" cy="5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792" y="4559241"/>
                <a:ext cx="3628503" cy="587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Monotype Corsiva" pitchFamily="66" charset="0"/>
                  </a:rPr>
                  <a:t>    </a:t>
                </a:r>
                <a:r>
                  <a:rPr lang="ru-RU" sz="2400" b="1" i="1" dirty="0" smtClean="0">
                    <a:latin typeface="Monotype Corsiva" pitchFamily="66" charset="0"/>
                  </a:rPr>
                  <a:t>  </a:t>
                </a:r>
                <a:endParaRPr lang="ru-RU" sz="24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67744" y="609329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/>
            </a:p>
          </p:txBody>
        </p:sp>
      </p:grpSp>
      <p:pic>
        <p:nvPicPr>
          <p:cNvPr id="3074" name="Picture 2" descr="C:\Users\Sony\Desktop\20140217_072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1" y="474659"/>
            <a:ext cx="5759409" cy="596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388640"/>
          </a:xfrm>
        </p:spPr>
        <p:txBody>
          <a:bodyPr/>
          <a:lstStyle/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539750" y="1412777"/>
            <a:ext cx="7993063" cy="5049851"/>
            <a:chOff x="539750" y="1412777"/>
            <a:chExt cx="7993063" cy="5049851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539750" y="1412777"/>
              <a:ext cx="7993063" cy="3842110"/>
              <a:chOff x="539552" y="260648"/>
              <a:chExt cx="7992888" cy="488564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260648"/>
                <a:ext cx="7992888" cy="5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792" y="4559241"/>
                <a:ext cx="3628503" cy="587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Monotype Corsiva" pitchFamily="66" charset="0"/>
                  </a:rPr>
                  <a:t>    </a:t>
                </a:r>
                <a:r>
                  <a:rPr lang="ru-RU" sz="2400" b="1" i="1" dirty="0" smtClean="0">
                    <a:latin typeface="Monotype Corsiva" pitchFamily="66" charset="0"/>
                  </a:rPr>
                  <a:t>  </a:t>
                </a:r>
                <a:endParaRPr lang="ru-RU" sz="24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67744" y="609329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/>
            </a:p>
          </p:txBody>
        </p:sp>
      </p:grpSp>
      <p:pic>
        <p:nvPicPr>
          <p:cNvPr id="7170" name="Picture 2" descr="C:\Users\Sony\Desktop\работа в ДОУ\фото группы\20140203_1149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405" y="692696"/>
            <a:ext cx="8663752" cy="471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7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388640"/>
          </a:xfrm>
        </p:spPr>
        <p:txBody>
          <a:bodyPr/>
          <a:lstStyle/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539750" y="1412777"/>
            <a:ext cx="7993063" cy="5049851"/>
            <a:chOff x="539750" y="1412777"/>
            <a:chExt cx="7993063" cy="5049851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539750" y="1412777"/>
              <a:ext cx="7993063" cy="3842110"/>
              <a:chOff x="539552" y="260648"/>
              <a:chExt cx="7992888" cy="488564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260648"/>
                <a:ext cx="7992888" cy="5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792" y="4559241"/>
                <a:ext cx="3628503" cy="587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Monotype Corsiva" pitchFamily="66" charset="0"/>
                  </a:rPr>
                  <a:t>    </a:t>
                </a:r>
                <a:r>
                  <a:rPr lang="ru-RU" sz="2400" b="1" i="1" dirty="0" smtClean="0">
                    <a:latin typeface="Monotype Corsiva" pitchFamily="66" charset="0"/>
                  </a:rPr>
                  <a:t>  </a:t>
                </a:r>
                <a:endParaRPr lang="ru-RU" sz="24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67744" y="609329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/>
            </a:p>
          </p:txBody>
        </p:sp>
      </p:grpSp>
      <p:pic>
        <p:nvPicPr>
          <p:cNvPr id="4098" name="Picture 2" descr="C:\Users\Sony\Desktop\20140218_1652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93" y="0"/>
            <a:ext cx="3827303" cy="50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ony\Desktop\20140218_1652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301" y="0"/>
            <a:ext cx="3248699" cy="48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ony\Desktop\20140218_1653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7212" y="3140999"/>
            <a:ext cx="4006200" cy="351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136" y="188640"/>
            <a:ext cx="623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Готовим рисунки тюльпанов в альбом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7772400" cy="5832648"/>
          </a:xfrm>
        </p:spPr>
        <p:txBody>
          <a:bodyPr rtlCol="0">
            <a:normAutofit fontScale="85000" lnSpcReduction="10000"/>
          </a:bodyPr>
          <a:lstStyle/>
          <a:p>
            <a:pPr indent="449580" algn="just">
              <a:spcAft>
                <a:spcPts val="0"/>
              </a:spcAft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Участники проекта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: дети средней группы, воспитатели.</a:t>
            </a:r>
          </a:p>
          <a:p>
            <a:pPr indent="449580" algn="just">
              <a:spcAft>
                <a:spcPts val="0"/>
              </a:spcAft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Срок выполнения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: два месяца.</a:t>
            </a:r>
          </a:p>
          <a:p>
            <a:pPr indent="449580" algn="just">
              <a:spcAft>
                <a:spcPts val="0"/>
              </a:spcAft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Цель: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Развивать экологическую культуру детей на основе эмоциональных переживаний, практических действий (посадка и уход за растением). Воспитывать у детей бережное отношение к природе.</a:t>
            </a:r>
          </a:p>
          <a:p>
            <a:pPr indent="449580" algn="just">
              <a:spcAft>
                <a:spcPts val="0"/>
              </a:spcAft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Задачи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Дать понятие, что такое цветок.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Познакомить детей с профессиями людей, связанных с цветоводством.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Учить детей правильно сажать и выращивать цветы.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Развивать умение сравнивать и анализировать.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Развивать воображение, мышление в процессе наблюдения, исследования природных объектов.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Развивать умение передавать свои чувства от общений с природой в рисунках.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Обогащать словарный запас, вводить слова, обозначающие качества.  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Воспитывать бережное отношение к цветам, умение заботиться о них.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Воспитывать коммуникативные навыки, самостоятельность, трудолюбие, наблюдательность и любознательность ко всему живому.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32656"/>
            <a:ext cx="7200800" cy="5904656"/>
          </a:xfrm>
        </p:spPr>
        <p:txBody>
          <a:bodyPr/>
          <a:lstStyle/>
          <a:p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проекта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необходимо чтобы вырастить цветы?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Воспитатели с детьми рассматривают иллюстрации с изображением цветов. Ребята, а для чего нам нужны цветы? (для красоты, чтобы любоваться, они вкусно пахнут, папа дарит маме цветы и т.д.)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Ребята, а что нам сделать, чтобы порадовать ваших мамочек красивыми цветами? (нарисовать цветы, посадить цветы, вырастить цветы)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Давайте мы с вами  вместе посадим цветы, будем ухаживать за ними и  когда они вырастут, подарим их вашим мамам на 8 марта.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388640"/>
          </a:xfrm>
        </p:spPr>
        <p:txBody>
          <a:bodyPr/>
          <a:lstStyle/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539750" y="1412777"/>
            <a:ext cx="7993063" cy="5049851"/>
            <a:chOff x="539750" y="1412777"/>
            <a:chExt cx="7993063" cy="5049851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539750" y="1412777"/>
              <a:ext cx="7993063" cy="3842110"/>
              <a:chOff x="539552" y="260648"/>
              <a:chExt cx="7992888" cy="488564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260648"/>
                <a:ext cx="7992888" cy="5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792" y="4559241"/>
                <a:ext cx="3628503" cy="587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Monotype Corsiva" pitchFamily="66" charset="0"/>
                  </a:rPr>
                  <a:t>    </a:t>
                </a:r>
                <a:r>
                  <a:rPr lang="ru-RU" sz="2400" b="1" i="1" dirty="0" smtClean="0">
                    <a:latin typeface="Monotype Corsiva" pitchFamily="66" charset="0"/>
                  </a:rPr>
                  <a:t>  </a:t>
                </a:r>
                <a:endParaRPr lang="ru-RU" sz="24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67744" y="609329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99592" y="337874"/>
            <a:ext cx="74888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Целеполагание.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Дети решают узнать, как в зимнее время можно вырастить красивые тюльпаны.</a:t>
            </a:r>
          </a:p>
          <a:p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Планирование.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ходе обсуждения дети решают, что надо, во-первых, хорошо изучить внешний вид луковицы тюльпана, узнать его отличия от других растений. Во-вторых, собрать информацию о тюльпанах (его особенностях, потребности в воде, свете, земле, тепле), а также легенды, загадки, игры. В-третьих,  попробовать самим посадить и вырастить тюльпаны. В-четвертых, создать альбом с рассказами о цветах.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388640"/>
          </a:xfrm>
        </p:spPr>
        <p:txBody>
          <a:bodyPr/>
          <a:lstStyle/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539750" y="1412777"/>
            <a:ext cx="7993063" cy="5049851"/>
            <a:chOff x="539750" y="1412777"/>
            <a:chExt cx="7993063" cy="5049851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539750" y="1412777"/>
              <a:ext cx="7993063" cy="3842110"/>
              <a:chOff x="539552" y="260648"/>
              <a:chExt cx="7992888" cy="488564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260648"/>
                <a:ext cx="7992888" cy="5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792" y="4559241"/>
                <a:ext cx="3628503" cy="587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Monotype Corsiva" pitchFamily="66" charset="0"/>
                  </a:rPr>
                  <a:t>    </a:t>
                </a:r>
                <a:r>
                  <a:rPr lang="ru-RU" sz="2400" b="1" i="1" dirty="0" smtClean="0">
                    <a:latin typeface="Monotype Corsiva" pitchFamily="66" charset="0"/>
                  </a:rPr>
                  <a:t>  </a:t>
                </a:r>
                <a:endParaRPr lang="ru-RU" sz="24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67744" y="609329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99592" y="1053736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Реализация плана.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Изучение с детьми строения тюльпана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Уход за тюльпанами. Отличительные черты. Изучение разных сортов тюльпана.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Легенды, загадки, стихотворения про тюльпан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Рисование тюльпанов детьми.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388640"/>
          </a:xfrm>
        </p:spPr>
        <p:txBody>
          <a:bodyPr/>
          <a:lstStyle/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539750" y="1412777"/>
            <a:ext cx="7993063" cy="5049851"/>
            <a:chOff x="539750" y="1412777"/>
            <a:chExt cx="7993063" cy="5049851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539750" y="1412777"/>
              <a:ext cx="7993063" cy="3842110"/>
              <a:chOff x="539552" y="260648"/>
              <a:chExt cx="7992888" cy="488564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260648"/>
                <a:ext cx="7992888" cy="5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792" y="4559241"/>
                <a:ext cx="3628503" cy="587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Monotype Corsiva" pitchFamily="66" charset="0"/>
                  </a:rPr>
                  <a:t>    </a:t>
                </a:r>
                <a:r>
                  <a:rPr lang="ru-RU" sz="2400" b="1" i="1" dirty="0" smtClean="0">
                    <a:latin typeface="Monotype Corsiva" pitchFamily="66" charset="0"/>
                  </a:rPr>
                  <a:t>  </a:t>
                </a:r>
                <a:endParaRPr lang="ru-RU" sz="24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67744" y="609329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99592" y="1053736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демонстрируют родителям и детям из других групп созданную клумбу из тюльпанов на подоконнике. Участники проекта оформляют альбом «Яркие бутончики», содержащий легенды, загадки, стихотворения о тюльпане, фотографии. Презентация альбома проводится совместно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97668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539750" y="1412777"/>
            <a:ext cx="7993063" cy="5049851"/>
            <a:chOff x="539750" y="1412777"/>
            <a:chExt cx="7993063" cy="5049851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539750" y="1412777"/>
              <a:ext cx="7993063" cy="3842110"/>
              <a:chOff x="539552" y="260648"/>
              <a:chExt cx="7992888" cy="488564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260648"/>
                <a:ext cx="7992888" cy="5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792" y="4559241"/>
                <a:ext cx="3628503" cy="587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Monotype Corsiva" pitchFamily="66" charset="0"/>
                  </a:rPr>
                  <a:t>    </a:t>
                </a:r>
                <a:r>
                  <a:rPr lang="ru-RU" sz="2400" b="1" i="1" dirty="0" smtClean="0">
                    <a:latin typeface="Monotype Corsiva" pitchFamily="66" charset="0"/>
                  </a:rPr>
                  <a:t>  </a:t>
                </a:r>
                <a:endParaRPr lang="ru-RU" sz="24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67744" y="609329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99592" y="105373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ony\Desktop\работа в ДОУ\фото группы\20131202_1540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331" y="941258"/>
            <a:ext cx="7069899" cy="530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8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388640"/>
          </a:xfrm>
        </p:spPr>
        <p:txBody>
          <a:bodyPr/>
          <a:lstStyle/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539750" y="1412777"/>
            <a:ext cx="7993063" cy="5049851"/>
            <a:chOff x="539750" y="1412777"/>
            <a:chExt cx="7993063" cy="5049851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539750" y="1412777"/>
              <a:ext cx="7993063" cy="3842110"/>
              <a:chOff x="539552" y="260648"/>
              <a:chExt cx="7992888" cy="488564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260648"/>
                <a:ext cx="7992888" cy="5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792" y="4559241"/>
                <a:ext cx="3628503" cy="587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Monotype Corsiva" pitchFamily="66" charset="0"/>
                  </a:rPr>
                  <a:t>    </a:t>
                </a:r>
                <a:r>
                  <a:rPr lang="ru-RU" sz="2400" b="1" i="1" dirty="0" smtClean="0">
                    <a:latin typeface="Monotype Corsiva" pitchFamily="66" charset="0"/>
                  </a:rPr>
                  <a:t>  </a:t>
                </a:r>
                <a:endParaRPr lang="ru-RU" sz="24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67744" y="609329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/>
            </a:p>
          </p:txBody>
        </p:sp>
      </p:grpSp>
      <p:pic>
        <p:nvPicPr>
          <p:cNvPr id="4098" name="Picture 2" descr="C:\Users\Sony\Desktop\работа в ДОУ\фото группы\20131218_0751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467" y="702002"/>
            <a:ext cx="714737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64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388640"/>
          </a:xfrm>
        </p:spPr>
        <p:txBody>
          <a:bodyPr/>
          <a:lstStyle/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539750" y="1412777"/>
            <a:ext cx="7993063" cy="5049851"/>
            <a:chOff x="539750" y="1412777"/>
            <a:chExt cx="7993063" cy="5049851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539750" y="1412777"/>
              <a:ext cx="7993063" cy="3842110"/>
              <a:chOff x="539552" y="260648"/>
              <a:chExt cx="7992888" cy="488564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260648"/>
                <a:ext cx="7992888" cy="5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792" y="4559241"/>
                <a:ext cx="3628503" cy="587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Monotype Corsiva" pitchFamily="66" charset="0"/>
                  </a:rPr>
                  <a:t>    </a:t>
                </a:r>
                <a:r>
                  <a:rPr lang="ru-RU" sz="2400" b="1" i="1" dirty="0" smtClean="0">
                    <a:latin typeface="Monotype Corsiva" pitchFamily="66" charset="0"/>
                  </a:rPr>
                  <a:t>  </a:t>
                </a:r>
                <a:endParaRPr lang="ru-RU" sz="24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67744" y="609329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/>
            </a:p>
          </p:txBody>
        </p:sp>
      </p:grpSp>
      <p:pic>
        <p:nvPicPr>
          <p:cNvPr id="5122" name="Picture 2" descr="C:\Users\Sony\Desktop\работа в ДОУ\фото группы\20140109_1326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582" y="642664"/>
            <a:ext cx="4061397" cy="54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1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325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Экологический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Sony</cp:lastModifiedBy>
  <cp:revision>13</cp:revision>
  <dcterms:created xsi:type="dcterms:W3CDTF">2013-08-25T16:53:40Z</dcterms:created>
  <dcterms:modified xsi:type="dcterms:W3CDTF">2014-02-26T14:15:04Z</dcterms:modified>
</cp:coreProperties>
</file>