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2F67-51B5-43B0-A2EF-423B243FE937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569D-216D-4E1D-890C-C69398E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3/03/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656" y="22401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Стояли как солдаты. Юные ленинградцы на фронтах Великой войны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учителем начальных классов Осмаченко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sphoto.com/images/u/articles/1405/897.had0k1y2rmgc8w4ogkk8so0s.ejcuplo1l0oo0sk8c40s8osc4.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49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детей в годы войны</a:t>
            </a:r>
            <a:endParaRPr lang="ru-RU" dirty="0"/>
          </a:p>
        </p:txBody>
      </p:sp>
      <p:pic>
        <p:nvPicPr>
          <p:cNvPr id="6146" name="Picture 2" descr="https://st.fl.ru/users/martinkenos/upload/f_4ede05d6c7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</p:spPr>
      </p:pic>
      <p:pic>
        <p:nvPicPr>
          <p:cNvPr id="6150" name="Picture 6" descr="http://alexs.gorod.tomsk.ru/posts-files/66/153/i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4286280" cy="4449426"/>
          </a:xfrm>
          <a:prstGeom prst="rect">
            <a:avLst/>
          </a:prstGeom>
          <a:noFill/>
        </p:spPr>
      </p:pic>
      <p:pic>
        <p:nvPicPr>
          <p:cNvPr id="6152" name="Picture 8" descr="http://img-fotki.yandex.ru/get/4000/yes06.5f/0_175a1_cbe2656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3857620" cy="2810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fl.ru/users/martinkenos/upload/f_4ede05d6c7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</p:spPr>
      </p:pic>
      <p:pic>
        <p:nvPicPr>
          <p:cNvPr id="4098" name="Picture 2" descr="article5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714776" cy="545025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Надежда Афанасьева</a:t>
            </a:r>
            <a:endParaRPr lang="ru-RU" dirty="0"/>
          </a:p>
        </p:txBody>
      </p:sp>
      <p:pic>
        <p:nvPicPr>
          <p:cNvPr id="4100" name="Picture 4" descr="http://gic3.mycdn.me/getImage?photoId=569710828906&amp;photoType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85860"/>
            <a:ext cx="2214578" cy="3198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36576"/>
            <a:ext cx="8929718" cy="68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 err="1" smtClean="0"/>
              <a:t>Молдагулова</a:t>
            </a:r>
            <a:endParaRPr lang="ru-RU" dirty="0"/>
          </a:p>
        </p:txBody>
      </p:sp>
      <p:pic>
        <p:nvPicPr>
          <p:cNvPr id="4" name="Picture 2" descr="https://st.fl.ru/users/martinkenos/upload/f_4ede05d6c7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</p:spPr>
      </p:pic>
      <p:pic>
        <p:nvPicPr>
          <p:cNvPr id="24578" name="Picture 2" descr="https://upload.wikimedia.org/wikipedia/ru/e/e2/%D0%90%D0%BB%D0%B8%D1%8F_%D0%9C%D0%BE%D0%BB%D0%B4%D0%B0%D0%B3%D1%83%D0%BB%D0%BE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714644" cy="3387877"/>
          </a:xfrm>
          <a:prstGeom prst="rect">
            <a:avLst/>
          </a:prstGeom>
          <a:noFill/>
        </p:spPr>
      </p:pic>
      <p:pic>
        <p:nvPicPr>
          <p:cNvPr id="24580" name="Picture 4" descr="http://im7.asset.yvimg.kz/userimages/svant/6g7L1a0Q1whLA7U1VmfPKzYblBi0z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71744"/>
            <a:ext cx="5286380" cy="2672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521495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Памятник </a:t>
            </a:r>
            <a:r>
              <a:rPr lang="ru-RU" b="1" i="1" dirty="0" err="1" smtClean="0"/>
              <a:t>Алие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Молдагуловой</a:t>
            </a:r>
            <a:r>
              <a:rPr lang="ru-RU" b="1" i="1" dirty="0" smtClean="0"/>
              <a:t> в столице Казахстана, Астане.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Ковалёв</a:t>
            </a:r>
            <a:endParaRPr lang="ru-RU" dirty="0"/>
          </a:p>
        </p:txBody>
      </p:sp>
      <p:pic>
        <p:nvPicPr>
          <p:cNvPr id="4" name="Picture 2" descr="https://st.fl.ru/users/martinkenos/upload/f_4ede05d6c7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</p:spPr>
      </p:pic>
      <p:pic>
        <p:nvPicPr>
          <p:cNvPr id="23554" name="Picture 2" descr="http://i.sy-museum.ru/u/15/a60bc6f15a11e396cb2ea787cd4527/-/skovalj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5"/>
            <a:ext cx="3500462" cy="4861753"/>
          </a:xfrm>
          <a:prstGeom prst="rect">
            <a:avLst/>
          </a:prstGeom>
          <a:noFill/>
        </p:spPr>
      </p:pic>
      <p:pic>
        <p:nvPicPr>
          <p:cNvPr id="23556" name="Picture 4" descr="Постер к фильму «Юнга Северного флота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292397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Галина Комлева</a:t>
            </a:r>
            <a:endParaRPr lang="ru-RU" dirty="0"/>
          </a:p>
        </p:txBody>
      </p:sp>
      <p:pic>
        <p:nvPicPr>
          <p:cNvPr id="4" name="Picture 2" descr="https://st.fl.ru/users/martinkenos/upload/f_4ede05d6c75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</p:spPr>
      </p:pic>
      <p:pic>
        <p:nvPicPr>
          <p:cNvPr id="22530" name="Picture 2" descr="http://pionery-geroi.ucoz.ru/galjakomleva/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3786214" cy="3596904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85860"/>
            <a:ext cx="3783013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571501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Табель успеваемости Гали Комлевой за 6-й класс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reich.ru/papor/pio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5577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Стояли как солдаты. Юные ленинградцы на фронтах Великой войны</vt:lpstr>
      <vt:lpstr>Слайд 2</vt:lpstr>
      <vt:lpstr>Подвиг детей в годы войны</vt:lpstr>
      <vt:lpstr>Надежда Афанасьева</vt:lpstr>
      <vt:lpstr>Слайд 5</vt:lpstr>
      <vt:lpstr>Алия Молдагулова</vt:lpstr>
      <vt:lpstr>Александр Ковалёв</vt:lpstr>
      <vt:lpstr>Галина Комлева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Стояли как солдаты. Юные ленинградцы на фронтах Великой войны</dc:title>
  <dc:creator>user</dc:creator>
  <cp:lastModifiedBy>user</cp:lastModifiedBy>
  <cp:revision>11</cp:revision>
  <dcterms:created xsi:type="dcterms:W3CDTF">2015-05-05T14:41:27Z</dcterms:created>
  <dcterms:modified xsi:type="dcterms:W3CDTF">2015-06-09T18:47:17Z</dcterms:modified>
</cp:coreProperties>
</file>