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72" r:id="rId10"/>
    <p:sldId id="262" r:id="rId11"/>
    <p:sldId id="263" r:id="rId12"/>
    <p:sldId id="269" r:id="rId13"/>
    <p:sldId id="264" r:id="rId14"/>
    <p:sldId id="266" r:id="rId15"/>
    <p:sldId id="267" r:id="rId16"/>
    <p:sldId id="265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04%20&#1044;&#1086;&#1088;&#1086;&#1078;&#1082;&#1072;%204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Дерево растет, цветет,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Пока корень жизнь дает.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 и Древо Родословной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Крепче то, что корни помнит</a:t>
            </a:r>
          </a:p>
          <a:p>
            <a:pPr algn="ctr">
              <a:buNone/>
            </a:pPr>
            <a:endParaRPr lang="ru-RU" sz="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Высотиной Ирины Андреевны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</a:rPr>
              <a:t>Моя родословная</a:t>
            </a:r>
            <a:endParaRPr lang="ru-RU" sz="6000" dirty="0">
              <a:solidFill>
                <a:schemeClr val="accent2"/>
              </a:solidFill>
            </a:endParaRPr>
          </a:p>
        </p:txBody>
      </p:sp>
      <p:pic>
        <p:nvPicPr>
          <p:cNvPr id="4" name="04 Дорожка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Autofit/>
          </a:bodyPr>
          <a:lstStyle/>
          <a:p>
            <a:r>
              <a:rPr lang="ru-RU" sz="2800" dirty="0" smtClean="0"/>
              <a:t>Храни огонь родного очага,</a:t>
            </a:r>
            <a:br>
              <a:rPr lang="ru-RU" sz="2800" dirty="0" smtClean="0"/>
            </a:br>
            <a:r>
              <a:rPr lang="ru-RU" sz="2800" dirty="0" smtClean="0"/>
              <a:t>И не позорься на костры чужие-</a:t>
            </a:r>
            <a:br>
              <a:rPr lang="ru-RU" sz="2800" dirty="0" smtClean="0"/>
            </a:br>
            <a:r>
              <a:rPr lang="ru-RU" sz="2800" dirty="0" smtClean="0"/>
              <a:t>Таким законом наши предки жили,</a:t>
            </a:r>
            <a:br>
              <a:rPr lang="ru-RU" sz="2800" dirty="0" smtClean="0"/>
            </a:br>
            <a:r>
              <a:rPr lang="ru-RU" sz="2800" dirty="0" smtClean="0"/>
              <a:t>И завещали нам через века:</a:t>
            </a:r>
            <a:br>
              <a:rPr lang="ru-RU" sz="2800" dirty="0" smtClean="0"/>
            </a:br>
            <a:r>
              <a:rPr lang="ru-RU" sz="2800" dirty="0" smtClean="0"/>
              <a:t>«Храни огонь родного очага!»</a:t>
            </a:r>
            <a:endParaRPr lang="ru-RU" sz="2800" dirty="0"/>
          </a:p>
        </p:txBody>
      </p:sp>
      <p:pic>
        <p:nvPicPr>
          <p:cNvPr id="3074" name="Picture 2" descr="C:\Users\ACER\Desktop\IMG_20150406_185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184575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140968"/>
            <a:ext cx="8305800" cy="1701836"/>
          </a:xfrm>
        </p:spPr>
        <p:txBody>
          <a:bodyPr/>
          <a:lstStyle/>
          <a:p>
            <a:pPr algn="l"/>
            <a:r>
              <a:rPr lang="ru-RU" sz="4000" u="sng" dirty="0" smtClean="0"/>
              <a:t>Прадедушка</a:t>
            </a:r>
            <a:r>
              <a:rPr lang="ru-RU" sz="4000" dirty="0" smtClean="0"/>
              <a:t> </a:t>
            </a:r>
          </a:p>
          <a:p>
            <a:pPr algn="l"/>
            <a:r>
              <a:rPr lang="ru-RU" sz="4000" dirty="0" smtClean="0"/>
              <a:t>Высотин Иван Изосимович</a:t>
            </a:r>
          </a:p>
          <a:p>
            <a:r>
              <a:rPr lang="ru-RU" sz="4000" dirty="0" smtClean="0"/>
              <a:t>1914 г.р. Труженик тыла, в войну работал на полях, выращивал хлеб для фронта.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592288"/>
          </a:xfrm>
        </p:spPr>
        <p:txBody>
          <a:bodyPr/>
          <a:lstStyle/>
          <a:p>
            <a:pPr algn="l"/>
            <a:r>
              <a:rPr lang="ru-RU" sz="4000" b="1" u="sng" dirty="0" smtClean="0"/>
              <a:t>Прабабушка</a:t>
            </a:r>
            <a:r>
              <a:rPr lang="ru-RU" sz="4000" b="1" dirty="0" smtClean="0"/>
              <a:t>  </a:t>
            </a:r>
            <a:br>
              <a:rPr lang="ru-RU" sz="4000" b="1" dirty="0" smtClean="0"/>
            </a:br>
            <a:r>
              <a:rPr lang="ru-RU" sz="4000" b="1" dirty="0" smtClean="0"/>
              <a:t>Высотина Наталья Федоровна</a:t>
            </a:r>
            <a:br>
              <a:rPr lang="ru-RU" sz="4000" b="1" dirty="0" smtClean="0"/>
            </a:br>
            <a:r>
              <a:rPr lang="ru-RU" sz="4000" b="1" dirty="0" smtClean="0"/>
              <a:t>1920 г.р. Занималась</a:t>
            </a:r>
            <a:br>
              <a:rPr lang="ru-RU" sz="4000" b="1" dirty="0" smtClean="0"/>
            </a:br>
            <a:r>
              <a:rPr lang="ru-RU" sz="4000" b="1" dirty="0" smtClean="0"/>
              <a:t> воспитанием 5 детей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C:\Users\ACER\Desktop\родословная\IMG_20150406_1857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Прадедушкины награды</a:t>
            </a:r>
            <a:endParaRPr lang="ru-RU" dirty="0"/>
          </a:p>
        </p:txBody>
      </p:sp>
      <p:pic>
        <p:nvPicPr>
          <p:cNvPr id="7170" name="Picture 2" descr="C:\Users\ACER\Desktop\IMG_20150406_190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952328" cy="4968552"/>
          </a:xfrm>
          <a:prstGeom prst="rect">
            <a:avLst/>
          </a:prstGeom>
          <a:noFill/>
        </p:spPr>
      </p:pic>
      <p:pic>
        <p:nvPicPr>
          <p:cNvPr id="7171" name="Picture 3" descr="C:\Users\ACER\Desktop\IMG_20150406_1906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176464" cy="49959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3200" b="1" dirty="0" smtClean="0"/>
              <a:t>Высотина Александра Алексеевна 1952 г.р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Работала 30 лет начальником паспортного стола, сейчас на пенсии.</a:t>
            </a:r>
          </a:p>
          <a:p>
            <a:pPr>
              <a:buNone/>
            </a:pPr>
            <a:r>
              <a:rPr lang="ru-RU" sz="3200" b="1" dirty="0" smtClean="0"/>
              <a:t>Высотин Анатолий Иванович 1948 г.р. </a:t>
            </a:r>
            <a:r>
              <a:rPr lang="ru-RU" sz="3200" dirty="0" smtClean="0"/>
              <a:t>Работал водителем, сейчас на пенсии.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бабушка и мой дедушка по папиной линии.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IMG_20150406_185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</a:t>
            </a:r>
            <a:r>
              <a:rPr lang="ru-RU" sz="3600" dirty="0" smtClean="0"/>
              <a:t>Бабушкины и дедушкины  награды</a:t>
            </a:r>
            <a:endParaRPr lang="ru-RU" sz="3600" dirty="0"/>
          </a:p>
        </p:txBody>
      </p:sp>
      <p:pic>
        <p:nvPicPr>
          <p:cNvPr id="6146" name="Picture 2" descr="C:\Users\ACER\Desktop\IMG_20150406_190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952328" cy="2592288"/>
          </a:xfrm>
          <a:prstGeom prst="rect">
            <a:avLst/>
          </a:prstGeom>
          <a:noFill/>
        </p:spPr>
      </p:pic>
      <p:pic>
        <p:nvPicPr>
          <p:cNvPr id="6147" name="Picture 3" descr="C:\Users\ACER\Desktop\IMG_20150406_1907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736304" cy="2592288"/>
          </a:xfrm>
          <a:prstGeom prst="rect">
            <a:avLst/>
          </a:prstGeom>
          <a:noFill/>
        </p:spPr>
      </p:pic>
      <p:pic>
        <p:nvPicPr>
          <p:cNvPr id="6148" name="Picture 4" descr="C:\Users\ACER\Desktop\IMG_20150406_1908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736304" cy="4896544"/>
          </a:xfrm>
          <a:prstGeom prst="rect">
            <a:avLst/>
          </a:prstGeom>
          <a:noFill/>
        </p:spPr>
      </p:pic>
      <p:pic>
        <p:nvPicPr>
          <p:cNvPr id="6149" name="Picture 5" descr="C:\Users\ACER\Desktop\IMG_20150406_1907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448273" cy="3168352"/>
          </a:xfrm>
          <a:prstGeom prst="rect">
            <a:avLst/>
          </a:prstGeom>
          <a:noFill/>
        </p:spPr>
      </p:pic>
      <p:pic>
        <p:nvPicPr>
          <p:cNvPr id="6150" name="Picture 6" descr="C:\Users\ACER\Desktop\IMG_20150406_1906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9" y="3861048"/>
            <a:ext cx="259228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Федотова Ирина Владимировна 1960 г.р. Работает  на  ветеринарной станции.</a:t>
            </a:r>
          </a:p>
          <a:p>
            <a:endParaRPr lang="ru-RU" sz="3600" dirty="0" smtClean="0"/>
          </a:p>
          <a:p>
            <a:r>
              <a:rPr lang="ru-RU" sz="3600" dirty="0" smtClean="0"/>
              <a:t>Федотов Александр Михайлович 1959 г.р. Ветеринарный врач.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бабушка и мой дедушка по маминой линии.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родословная\IMG_20150408_162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2808312"/>
          </a:xfrm>
          <a:prstGeom prst="rect">
            <a:avLst/>
          </a:prstGeom>
          <a:noFill/>
        </p:spPr>
      </p:pic>
      <p:pic>
        <p:nvPicPr>
          <p:cNvPr id="1027" name="Picture 3" descr="C:\Users\ACER\Desktop\родословная\IMG_20150408_1626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248472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Папа, мама, Никита и я.</a:t>
            </a:r>
            <a:endParaRPr lang="ru-RU" dirty="0"/>
          </a:p>
        </p:txBody>
      </p:sp>
      <p:pic>
        <p:nvPicPr>
          <p:cNvPr id="2050" name="Picture 2" descr="C:\Users\ACER\Desktop\родословная\SAM_460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888432" cy="5400600"/>
          </a:xfrm>
          <a:prstGeom prst="rect">
            <a:avLst/>
          </a:prstGeom>
          <a:noFill/>
        </p:spPr>
      </p:pic>
      <p:pic>
        <p:nvPicPr>
          <p:cNvPr id="2051" name="Picture 3" descr="C:\Users\ACER\Desktop\родословная\IMG_20140509_1102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64296" cy="2808312"/>
          </a:xfrm>
          <a:prstGeom prst="rect">
            <a:avLst/>
          </a:prstGeom>
          <a:noFill/>
        </p:spPr>
      </p:pic>
      <p:pic>
        <p:nvPicPr>
          <p:cNvPr id="2052" name="Picture 4" descr="C:\Users\ACER\Desktop\родословная\DSCN14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952328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Папа Высотин Андрей Анатольевич 1977 г.р. Работает дежурным в Федеральном казначействе.</a:t>
            </a:r>
          </a:p>
          <a:p>
            <a:endParaRPr lang="ru-RU" sz="3200" dirty="0" smtClean="0"/>
          </a:p>
          <a:p>
            <a:r>
              <a:rPr lang="ru-RU" sz="3200" dirty="0" smtClean="0"/>
              <a:t>Мама Высотина Наталья Александровна 1983 г.р. Работает психологом в школе.</a:t>
            </a:r>
          </a:p>
          <a:p>
            <a:endParaRPr lang="ru-RU" sz="3200" dirty="0" smtClean="0"/>
          </a:p>
          <a:p>
            <a:r>
              <a:rPr lang="ru-RU" sz="3200" dirty="0" smtClean="0"/>
              <a:t>Брат Никита – учится в 1 А классе.</a:t>
            </a:r>
          </a:p>
          <a:p>
            <a:endParaRPr lang="ru-RU" sz="3200" dirty="0" smtClean="0"/>
          </a:p>
          <a:p>
            <a:r>
              <a:rPr lang="ru-RU" sz="3200" dirty="0" smtClean="0"/>
              <a:t>Я- Ирина – ученица 4 А класса.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Жаль, не сохранилось записей о предках-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Родовое древо чтоб восстановить.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Нет имен ушедших на зеленых ветках.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кого  я знаю – нужно сохранить!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пишу с любовью имена и даты,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Чтоб потомки знали о корнях своих.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Может быть и вспомнят обо мне когда-то,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о нашем древе прочитают стих.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  <a:latin typeface="Bookman Old Style" pitchFamily="18" charset="0"/>
              </a:rPr>
              <a:t>Родовое дерево</a:t>
            </a:r>
            <a:endParaRPr lang="ru-RU" sz="54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Корни родословной глубоки,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мечтаю знать о них побольше.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Времена те были далеки,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Хочется, чтоб помнили их дольше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ACER\Desktop\IMG_20150405_13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825" y="1844824"/>
            <a:ext cx="6815551" cy="425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4542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Прадедушка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Федотов Михаил Павлович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Дата рождения </a:t>
            </a:r>
            <a:r>
              <a:rPr lang="ru-RU" sz="4000" dirty="0" smtClean="0">
                <a:solidFill>
                  <a:schemeClr val="bg1"/>
                </a:solidFill>
              </a:rPr>
              <a:t>21.11.1932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Работал ветеринарным врачом.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3226292"/>
          </a:xfrm>
        </p:spPr>
        <p:txBody>
          <a:bodyPr/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По маминой линии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Прабабушка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Федотова Полина Павловна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Дата рождения 21.10.1933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Работала контролером в клубе.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Прапрадедушка  Федотов Павел Никитич 1879 г.р.-</a:t>
            </a:r>
          </a:p>
          <a:p>
            <a:pPr>
              <a:buNone/>
            </a:pPr>
            <a:r>
              <a:rPr lang="ru-RU" sz="3200" b="1" dirty="0" smtClean="0"/>
              <a:t>Работал ветеринарным врачом.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Прапрабабушка  Федотова Анна 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Помнить  все и знать родной свой род,</a:t>
            </a:r>
            <a:br>
              <a:rPr lang="ru-RU" sz="2800" dirty="0" smtClean="0"/>
            </a:br>
            <a:r>
              <a:rPr lang="ru-RU" sz="2800" dirty="0" smtClean="0"/>
              <a:t>Я считаю, что обязан каждый.</a:t>
            </a:r>
            <a:br>
              <a:rPr lang="ru-RU" sz="2800" dirty="0" smtClean="0"/>
            </a:br>
            <a:r>
              <a:rPr lang="ru-RU" sz="2800" dirty="0" smtClean="0"/>
              <a:t>Может это приведет народ</a:t>
            </a:r>
            <a:br>
              <a:rPr lang="ru-RU" sz="2800" dirty="0" smtClean="0"/>
            </a:br>
            <a:r>
              <a:rPr lang="ru-RU" sz="2800" dirty="0" smtClean="0"/>
              <a:t>В век неравнодушия однажды</a:t>
            </a:r>
            <a:endParaRPr lang="ru-RU" sz="2800" dirty="0"/>
          </a:p>
        </p:txBody>
      </p:sp>
      <p:pic>
        <p:nvPicPr>
          <p:cNvPr id="2050" name="Picture 2" descr="C:\Users\ACER\Desktop\IMG_20150406_182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45638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457200" y="4842804"/>
            <a:ext cx="8305800" cy="170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147396"/>
          </a:xfrm>
        </p:spPr>
        <p:txBody>
          <a:bodyPr/>
          <a:lstStyle/>
          <a:p>
            <a:r>
              <a:rPr lang="ru-RU" sz="4000" b="1" dirty="0" smtClean="0"/>
              <a:t>По папиной линии.</a:t>
            </a:r>
            <a:br>
              <a:rPr lang="ru-RU" sz="4000" b="1" dirty="0" smtClean="0"/>
            </a:br>
            <a:r>
              <a:rPr lang="ru-RU" sz="4000" b="1" dirty="0" smtClean="0"/>
              <a:t>Прабабушка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Старкова Анна Семеновна 1926 г.р. </a:t>
            </a:r>
            <a:br>
              <a:rPr lang="ru-RU" dirty="0" smtClean="0"/>
            </a:br>
            <a:r>
              <a:rPr lang="ru-RU" dirty="0" smtClean="0"/>
              <a:t>Работала наборщиком печати в газете.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91264" cy="891952"/>
          </a:xfrm>
        </p:spPr>
        <p:txBody>
          <a:bodyPr/>
          <a:lstStyle/>
          <a:p>
            <a:r>
              <a:rPr lang="ru-RU" dirty="0" smtClean="0"/>
              <a:t>Прапрабабушка и прапрадедушка.</a:t>
            </a:r>
            <a:endParaRPr lang="ru-RU" dirty="0"/>
          </a:p>
        </p:txBody>
      </p:sp>
      <p:pic>
        <p:nvPicPr>
          <p:cNvPr id="2050" name="Picture 2" descr="C:\Users\ACER\Desktop\родословная\IMG_20150406_185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66" y="1524000"/>
            <a:ext cx="3839842" cy="2337048"/>
          </a:xfrm>
          <a:prstGeom prst="rect">
            <a:avLst/>
          </a:prstGeom>
          <a:noFill/>
        </p:spPr>
      </p:pic>
      <p:pic>
        <p:nvPicPr>
          <p:cNvPr id="5" name="Picture 2" descr="C:\Users\ACER\Desktop\родословная\IMG_20150406_1854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482453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Прапрадедушка Бизянов Семен Елизарович 1878 г.р. Родился в семье крестьянина середняка.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Прапрабабушка Бизянова (Морковцева) Наталья Ивановна 1882 г.р. Родилась в семье казаков с берегов Дона.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9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318</Words>
  <Application>Microsoft Office PowerPoint</Application>
  <PresentationFormat>Экран (4:3)</PresentationFormat>
  <Paragraphs>58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Bookman Old Style</vt:lpstr>
      <vt:lpstr>Constantia</vt:lpstr>
      <vt:lpstr>Wingdings 2</vt:lpstr>
      <vt:lpstr>Бумажная</vt:lpstr>
      <vt:lpstr>Моя родословная</vt:lpstr>
      <vt:lpstr>Родовое дерево</vt:lpstr>
      <vt:lpstr>Корни родословной глубоки, Я мечтаю знать о них побольше. Времена те были далеки, Хочется, чтоб помнили их дольше.</vt:lpstr>
      <vt:lpstr>По маминой линии. Прабабушка  Федотова Полина Павловна Дата рождения 21.10.1933  Работала контролером в клубе.</vt:lpstr>
      <vt:lpstr>Презентация PowerPoint</vt:lpstr>
      <vt:lpstr>Помнить  все и знать родной свой род, Я считаю, что обязан каждый. Может это приведет народ В век неравнодушия однажды</vt:lpstr>
      <vt:lpstr>По папиной линии. Прабабушка  Старкова Анна Семеновна 1926 г.р.  Работала наборщиком печати в газете.</vt:lpstr>
      <vt:lpstr>Прапрабабушка и прапрадедушка.</vt:lpstr>
      <vt:lpstr>Презентация PowerPoint</vt:lpstr>
      <vt:lpstr>Храни огонь родного очага, И не позорься на костры чужие- Таким законом наши предки жили, И завещали нам через века: «Храни огонь родного очага!»</vt:lpstr>
      <vt:lpstr>Прабабушка   Высотина Наталья Федоровна 1920 г.р. Занималась  воспитанием 5 детей.</vt:lpstr>
      <vt:lpstr>Прадедушкины награды</vt:lpstr>
      <vt:lpstr>Моя бабушка и мой дедушка по папиной линии.</vt:lpstr>
      <vt:lpstr>Презентация PowerPoint</vt:lpstr>
      <vt:lpstr>                        Бабушкины и дедушкины  награды</vt:lpstr>
      <vt:lpstr>Моя бабушка и мой дедушка по маминой линии.</vt:lpstr>
      <vt:lpstr>Презентация PowerPoint</vt:lpstr>
      <vt:lpstr>Папа, мама, Никита и 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родословная</dc:title>
  <dc:creator>ACER</dc:creator>
  <cp:lastModifiedBy>User</cp:lastModifiedBy>
  <cp:revision>27</cp:revision>
  <dcterms:created xsi:type="dcterms:W3CDTF">2015-04-05T09:09:29Z</dcterms:created>
  <dcterms:modified xsi:type="dcterms:W3CDTF">2015-10-08T08:41:48Z</dcterms:modified>
</cp:coreProperties>
</file>