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7" autoAdjust="0"/>
  </p:normalViewPr>
  <p:slideViewPr>
    <p:cSldViewPr>
      <p:cViewPr varScale="1">
        <p:scale>
          <a:sx n="83" d="100"/>
          <a:sy n="83" d="100"/>
        </p:scale>
        <p:origin x="-141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DE11-9CD0-4D4D-9BBC-D92AF0A9D827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8EDD-FDFE-469D-AF3D-CD86ED90C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DE11-9CD0-4D4D-9BBC-D92AF0A9D827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8EDD-FDFE-469D-AF3D-CD86ED90C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DE11-9CD0-4D4D-9BBC-D92AF0A9D827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8EDD-FDFE-469D-AF3D-CD86ED90C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DE11-9CD0-4D4D-9BBC-D92AF0A9D827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8EDD-FDFE-469D-AF3D-CD86ED90C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DE11-9CD0-4D4D-9BBC-D92AF0A9D827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8EDD-FDFE-469D-AF3D-CD86ED90C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DE11-9CD0-4D4D-9BBC-D92AF0A9D827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8EDD-FDFE-469D-AF3D-CD86ED90C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DE11-9CD0-4D4D-9BBC-D92AF0A9D827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8EDD-FDFE-469D-AF3D-CD86ED90C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DE11-9CD0-4D4D-9BBC-D92AF0A9D827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8EDD-FDFE-469D-AF3D-CD86ED90C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DE11-9CD0-4D4D-9BBC-D92AF0A9D827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8EDD-FDFE-469D-AF3D-CD86ED90C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DE11-9CD0-4D4D-9BBC-D92AF0A9D827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8EDD-FDFE-469D-AF3D-CD86ED90C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DE11-9CD0-4D4D-9BBC-D92AF0A9D827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8EDD-FDFE-469D-AF3D-CD86ED90C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FDE11-9CD0-4D4D-9BBC-D92AF0A9D827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18EDD-FDFE-469D-AF3D-CD86ED90C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sz="5400" dirty="0" smtClean="0">
                <a:latin typeface="Georgia" pitchFamily="18" charset="0"/>
              </a:rPr>
              <a:t>Береза-символ России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869160"/>
            <a:ext cx="5220072" cy="17526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Автор: воспитатель группы продленного дня Меньшикова Н.В.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Береза </a:t>
            </a:r>
            <a:r>
              <a:rPr lang="ru-RU" sz="2400" b="1" dirty="0" err="1" smtClean="0"/>
              <a:t>даурская</a:t>
            </a:r>
            <a:r>
              <a:rPr lang="ru-RU" sz="2400" b="1" dirty="0" smtClean="0"/>
              <a:t>- чаще всего в природе растет в горных районах. .</a:t>
            </a:r>
            <a:endParaRPr lang="ru-RU" sz="2400" b="1" dirty="0"/>
          </a:p>
        </p:txBody>
      </p:sp>
      <p:pic>
        <p:nvPicPr>
          <p:cNvPr id="4" name="Содержимое 3" descr="даурская берез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720056"/>
            <a:ext cx="5715000" cy="42862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Да, велика роль берёзы!</a:t>
            </a:r>
            <a:br>
              <a:rPr lang="ru-RU" sz="2400" b="1" dirty="0" smtClean="0"/>
            </a:br>
            <a:r>
              <a:rPr lang="ru-RU" sz="2400" b="1" dirty="0" smtClean="0"/>
              <a:t>Недаром о ней сложено много сказок, песен и стихотворений!!!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dirty="0" smtClean="0"/>
              <a:t>   </a:t>
            </a:r>
            <a:r>
              <a:rPr lang="ru-RU" sz="2800" b="1" dirty="0" smtClean="0"/>
              <a:t>Стройная красавица</a:t>
            </a:r>
            <a:br>
              <a:rPr lang="ru-RU" sz="2800" b="1" dirty="0" smtClean="0"/>
            </a:br>
            <a:r>
              <a:rPr lang="ru-RU" sz="2800" b="1" dirty="0" smtClean="0"/>
              <a:t>Согнется,  не сломается. </a:t>
            </a:r>
            <a:br>
              <a:rPr lang="ru-RU" sz="2800" b="1" dirty="0" smtClean="0"/>
            </a:br>
            <a:r>
              <a:rPr lang="ru-RU" sz="2800" b="1" dirty="0" smtClean="0"/>
              <a:t>С листьями ладошками,</a:t>
            </a:r>
            <a:br>
              <a:rPr lang="ru-RU" sz="2800" b="1" dirty="0" smtClean="0"/>
            </a:br>
            <a:r>
              <a:rPr lang="ru-RU" sz="2800" b="1" dirty="0" smtClean="0"/>
              <a:t>Длинными сережками.</a:t>
            </a:r>
            <a:br>
              <a:rPr lang="ru-RU" sz="2800" b="1" dirty="0" smtClean="0"/>
            </a:br>
            <a:r>
              <a:rPr lang="ru-RU" sz="2800" b="1" dirty="0" smtClean="0"/>
              <a:t>Вкусным соком,  сладким, </a:t>
            </a:r>
            <a:br>
              <a:rPr lang="ru-RU" sz="2800" b="1" dirty="0" smtClean="0"/>
            </a:br>
            <a:r>
              <a:rPr lang="ru-RU" sz="2800" b="1" dirty="0" smtClean="0"/>
              <a:t>И корою гладкой.</a:t>
            </a:r>
            <a:br>
              <a:rPr lang="ru-RU" sz="2800" b="1" dirty="0" smtClean="0"/>
            </a:br>
            <a:r>
              <a:rPr lang="ru-RU" sz="2800" b="1" dirty="0" smtClean="0"/>
              <a:t>Напевает ветер ей</a:t>
            </a:r>
            <a:br>
              <a:rPr lang="ru-RU" sz="2800" b="1" dirty="0" smtClean="0"/>
            </a:br>
            <a:r>
              <a:rPr lang="ru-RU" sz="2800" b="1" dirty="0" smtClean="0"/>
              <a:t>Песню в шелесте ветвей.</a:t>
            </a:r>
            <a:br>
              <a:rPr lang="ru-RU" sz="2800" b="1" dirty="0" smtClean="0"/>
            </a:br>
            <a:r>
              <a:rPr lang="ru-RU" sz="2800" b="1" dirty="0" smtClean="0"/>
              <a:t>И под ней который год</a:t>
            </a:r>
            <a:br>
              <a:rPr lang="ru-RU" sz="2800" b="1" dirty="0" smtClean="0"/>
            </a:br>
            <a:r>
              <a:rPr lang="ru-RU" sz="2800" b="1" dirty="0" smtClean="0"/>
              <a:t>Подберезовик живет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endParaRPr lang="ru-RU" sz="1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1200" dirty="0"/>
          </a:p>
        </p:txBody>
      </p:sp>
      <p:pic>
        <p:nvPicPr>
          <p:cNvPr id="4" name="Содержимое 3" descr="берёз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643050"/>
            <a:ext cx="3394472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1847026"/>
            <a:ext cx="29432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Белая берёза под моим окном </a:t>
            </a:r>
            <a:br>
              <a:rPr lang="ru-RU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Принакрылась снегом, точно серебром.</a:t>
            </a:r>
            <a:br>
              <a:rPr lang="ru-RU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На</a:t>
            </a:r>
            <a:r>
              <a:rPr lang="en-US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пушистых </a:t>
            </a: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ветках снежною каймой</a:t>
            </a:r>
            <a:br>
              <a:rPr lang="ru-RU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Распустились кисти белой бахромой.</a:t>
            </a:r>
            <a:br>
              <a:rPr lang="ru-RU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И стоит берёза в сонной тишине,</a:t>
            </a:r>
            <a:br>
              <a:rPr lang="ru-RU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И горят снежинки в золотом огне.</a:t>
            </a:r>
            <a:br>
              <a:rPr lang="ru-RU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А заря, лениво обходя кругом,</a:t>
            </a:r>
            <a:br>
              <a:rPr lang="ru-RU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Обсыпает ветки новым серебром.</a:t>
            </a:r>
            <a:br>
              <a:rPr lang="ru-RU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i="1" dirty="0" smtClean="0"/>
              <a:t>Далёкие предки славян ласково называли берёзку «весёлкой». От этой белоствольной красавицы словно исходила радость жизни, веселее становилось на душе</a:t>
            </a:r>
            <a:endParaRPr lang="ru-RU" sz="2000" b="1" i="1" dirty="0"/>
          </a:p>
        </p:txBody>
      </p:sp>
      <p:pic>
        <p:nvPicPr>
          <p:cNvPr id="6" name="Содержимое 5" descr="1-берез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i="1" dirty="0" smtClean="0"/>
              <a:t>Но берёза не только радовала глаз. Она была еще и доброй помощницей крестьян. В длинные зимние, вечера, когда не было электричества, и</a:t>
            </a:r>
            <a:r>
              <a:rPr lang="ru-RU" sz="2000" b="1" i="1" dirty="0"/>
              <a:t>з</a:t>
            </a:r>
            <a:r>
              <a:rPr lang="ru-RU" sz="2000" b="1" i="1" dirty="0" smtClean="0"/>
              <a:t>бу освещала лучина, она была берёзовая. Она горела ярко и не коптила.</a:t>
            </a:r>
            <a:endParaRPr lang="ru-RU" sz="2000" b="1" i="1" dirty="0"/>
          </a:p>
        </p:txBody>
      </p:sp>
      <p:pic>
        <p:nvPicPr>
          <p:cNvPr id="4" name="Содержимое 3" descr="луч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3418" y="1850530"/>
            <a:ext cx="5437164" cy="402530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i="1" dirty="0" smtClean="0"/>
              <a:t>Когда избу строили, потолок сверху непременно покрывали листами тонкой, берёзовой коры – </a:t>
            </a:r>
            <a:r>
              <a:rPr lang="ru-RU" sz="2400" b="1" i="1" dirty="0" smtClean="0"/>
              <a:t>бересты</a:t>
            </a:r>
            <a:r>
              <a:rPr lang="ru-RU" sz="2000" b="1" i="1" dirty="0" smtClean="0"/>
              <a:t>. Она не пропускала в избу влагу, если даже крыша прохудилась. </a:t>
            </a:r>
            <a:endParaRPr lang="ru-RU" sz="2000" b="1" i="1" dirty="0"/>
          </a:p>
        </p:txBody>
      </p:sp>
      <p:pic>
        <p:nvPicPr>
          <p:cNvPr id="4" name="Содержимое 3" descr="берест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259" t="3814" r="3023" b="3908"/>
          <a:stretch>
            <a:fillRect/>
          </a:stretch>
        </p:blipFill>
        <p:spPr>
          <a:xfrm>
            <a:off x="1835696" y="1772816"/>
            <a:ext cx="5400600" cy="417646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i="1" dirty="0" smtClean="0"/>
              <a:t>В бане русский человек издавна привык париться с веником. И веник этот непременно был </a:t>
            </a:r>
            <a:r>
              <a:rPr lang="ru-RU" sz="2400" b="1" i="1" dirty="0" smtClean="0"/>
              <a:t>берёзовым</a:t>
            </a:r>
            <a:r>
              <a:rPr lang="ru-RU" sz="2000" b="1" i="1" dirty="0" smtClean="0"/>
              <a:t>!</a:t>
            </a:r>
            <a:endParaRPr lang="ru-RU" sz="2000" b="1" i="1" dirty="0"/>
          </a:p>
        </p:txBody>
      </p:sp>
      <p:pic>
        <p:nvPicPr>
          <p:cNvPr id="4" name="Содержимое 3" descr="веник берёв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2705" y="1600200"/>
            <a:ext cx="7738589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Всего в мире насчитывается 140 видов берёзы, 70 их них встречается на территории нашей страны. </a:t>
            </a:r>
            <a:br>
              <a:rPr lang="ru-RU" sz="2000" b="1" i="1" dirty="0" smtClean="0"/>
            </a:br>
            <a:r>
              <a:rPr lang="ru-RU" sz="2800" b="1" dirty="0" smtClean="0"/>
              <a:t>Берёза </a:t>
            </a:r>
            <a:r>
              <a:rPr lang="ru-RU" sz="2800" b="1" dirty="0" err="1" smtClean="0"/>
              <a:t>повислая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4" name="Содержимое 3" descr="берёза повисл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Берёза пушистая</a:t>
            </a:r>
            <a:endParaRPr lang="ru-RU" sz="2800" b="1" dirty="0"/>
          </a:p>
        </p:txBody>
      </p:sp>
      <p:pic>
        <p:nvPicPr>
          <p:cNvPr id="4" name="Содержимое 3" descr="пушистая берёз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500174"/>
            <a:ext cx="3786214" cy="457203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На Дальнем Востоке, в Китае и Северной Корее растет вид березы с  красной древесиной</a:t>
            </a:r>
            <a:endParaRPr lang="ru-RU" sz="2400" b="1" dirty="0"/>
          </a:p>
        </p:txBody>
      </p:sp>
      <p:pic>
        <p:nvPicPr>
          <p:cNvPr id="4" name="Содержимое 3" descr="красная берёз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8850" y="2148681"/>
            <a:ext cx="4686300" cy="3429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181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«Береза-символ России»</vt:lpstr>
      <vt:lpstr>Слайд 2</vt:lpstr>
      <vt:lpstr>Далёкие предки славян ласково называли берёзку «весёлкой». От этой белоствольной красавицы словно исходила радость жизни, веселее становилось на душе</vt:lpstr>
      <vt:lpstr>Но берёза не только радовала глаз. Она была еще и доброй помощницей крестьян. В длинные зимние, вечера, когда не было электричества, избу освещала лучина, она была берёзовая. Она горела ярко и не коптила.</vt:lpstr>
      <vt:lpstr>Когда избу строили, потолок сверху непременно покрывали листами тонкой, берёзовой коры – бересты. Она не пропускала в избу влагу, если даже крыша прохудилась. </vt:lpstr>
      <vt:lpstr>В бане русский человек издавна привык париться с веником. И веник этот непременно был берёзовым!</vt:lpstr>
      <vt:lpstr>Всего в мире насчитывается 140 видов берёзы, 70 их них встречается на территории нашей страны.  Берёза повислая.</vt:lpstr>
      <vt:lpstr>Берёза пушистая</vt:lpstr>
      <vt:lpstr>На Дальнем Востоке, в Китае и Северной Корее растет вид березы с  красной древесиной</vt:lpstr>
      <vt:lpstr>Береза даурская- чаще всего в природе растет в горных районах. .</vt:lpstr>
      <vt:lpstr>Да, велика роль берёзы! Недаром о ней сложено много сказок, песен и стихотворений!!!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«Береза-символ России»</dc:title>
  <dc:creator>AsusM51VR</dc:creator>
  <cp:lastModifiedBy>User</cp:lastModifiedBy>
  <cp:revision>14</cp:revision>
  <dcterms:created xsi:type="dcterms:W3CDTF">2015-09-15T18:41:55Z</dcterms:created>
  <dcterms:modified xsi:type="dcterms:W3CDTF">2015-09-26T12:26:21Z</dcterms:modified>
</cp:coreProperties>
</file>