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8" r:id="rId3"/>
    <p:sldId id="263" r:id="rId4"/>
    <p:sldId id="260" r:id="rId5"/>
    <p:sldId id="264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19BC-EC08-4833-8200-3CF5E4C629E9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F826-1DFF-448F-9406-E23494CB4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3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19BC-EC08-4833-8200-3CF5E4C629E9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F826-1DFF-448F-9406-E23494CB4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61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19BC-EC08-4833-8200-3CF5E4C629E9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F826-1DFF-448F-9406-E23494CB4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96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19BC-EC08-4833-8200-3CF5E4C629E9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F826-1DFF-448F-9406-E23494CB4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0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19BC-EC08-4833-8200-3CF5E4C629E9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F826-1DFF-448F-9406-E23494CB4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73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19BC-EC08-4833-8200-3CF5E4C629E9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F826-1DFF-448F-9406-E23494CB4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67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19BC-EC08-4833-8200-3CF5E4C629E9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F826-1DFF-448F-9406-E23494CB4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8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19BC-EC08-4833-8200-3CF5E4C629E9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F826-1DFF-448F-9406-E23494CB4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6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19BC-EC08-4833-8200-3CF5E4C629E9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F826-1DFF-448F-9406-E23494CB4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8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19BC-EC08-4833-8200-3CF5E4C629E9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F826-1DFF-448F-9406-E23494CB4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01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19BC-EC08-4833-8200-3CF5E4C629E9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F826-1DFF-448F-9406-E23494CB4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619BC-EC08-4833-8200-3CF5E4C629E9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8F826-1DFF-448F-9406-E23494CB4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0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09" y="2361559"/>
            <a:ext cx="3417238" cy="44087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10061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Виды музыкальных инструментов</a:t>
            </a:r>
            <a:endParaRPr lang="ru-RU" sz="54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</a:t>
            </a:r>
            <a:endParaRPr lang="ru-RU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сад №50 комбинированного вида</a:t>
            </a:r>
            <a:endParaRPr lang="ru-RU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Колпинского района Санкт-Петербурга </a:t>
            </a:r>
            <a:endParaRPr lang="ru-RU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36921" y="5032217"/>
            <a:ext cx="3407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Составила: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Волкова Ирина Спиридоновна</a:t>
            </a:r>
          </a:p>
        </p:txBody>
      </p:sp>
    </p:spTree>
    <p:extLst>
      <p:ext uri="{BB962C8B-B14F-4D97-AF65-F5344CB8AC3E}">
        <p14:creationId xmlns:p14="http://schemas.microsoft.com/office/powerpoint/2010/main" val="166077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592677" y="2629401"/>
            <a:ext cx="3870960" cy="299515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r="22386"/>
          <a:stretch/>
        </p:blipFill>
        <p:spPr>
          <a:xfrm>
            <a:off x="263046" y="1370982"/>
            <a:ext cx="2329841" cy="384418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8" t="323" r="14756" b="-323"/>
          <a:stretch/>
        </p:blipFill>
        <p:spPr>
          <a:xfrm>
            <a:off x="6463429" y="1370981"/>
            <a:ext cx="2329842" cy="387728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" y="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Струнные инструменты</a:t>
            </a:r>
            <a:endParaRPr lang="ru-RU" sz="5400" b="1" dirty="0">
              <a:ln w="0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3047" y="5248266"/>
            <a:ext cx="23298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арфа</a:t>
            </a:r>
            <a:endParaRPr lang="ru-RU" sz="3600" cap="none" spc="0" dirty="0">
              <a:ln w="22225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30579" y="6062459"/>
            <a:ext cx="29951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скрипка</a:t>
            </a:r>
            <a:endParaRPr lang="ru-RU" sz="3600" cap="none" spc="0" dirty="0">
              <a:ln w="22225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63430" y="5248266"/>
            <a:ext cx="23298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гитара</a:t>
            </a:r>
            <a:endParaRPr lang="ru-RU" sz="3600" cap="none" spc="0" dirty="0">
              <a:ln w="22225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4941" y="4696004"/>
            <a:ext cx="23298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балалайка</a:t>
            </a:r>
            <a:endParaRPr lang="ru-RU" sz="3600" cap="none" spc="0" dirty="0">
              <a:ln w="22225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12474" y="5799908"/>
            <a:ext cx="29951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виолончель</a:t>
            </a:r>
            <a:endParaRPr lang="ru-RU" sz="3600" cap="none" spc="0" dirty="0">
              <a:ln w="22225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5324" y="4696004"/>
            <a:ext cx="23298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банджо</a:t>
            </a:r>
            <a:endParaRPr lang="ru-RU" sz="3600" cap="none" spc="0" dirty="0">
              <a:ln w="22225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34" y="793519"/>
            <a:ext cx="2168047" cy="390248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t="320" r="12924" b="5132"/>
          <a:stretch/>
        </p:blipFill>
        <p:spPr>
          <a:xfrm>
            <a:off x="6445324" y="793518"/>
            <a:ext cx="2167003" cy="390248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79" y="1892831"/>
            <a:ext cx="2930308" cy="3907077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25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52912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Ударные инструменты</a:t>
            </a:r>
            <a:endParaRPr lang="ru-RU" sz="5400" b="1" dirty="0">
              <a:ln w="0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445" y="976242"/>
            <a:ext cx="2326055" cy="232605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 b="3675"/>
          <a:stretch/>
        </p:blipFill>
        <p:spPr>
          <a:xfrm>
            <a:off x="5046446" y="3934166"/>
            <a:ext cx="3548300" cy="234922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" t="19872" r="-318" b="16631"/>
          <a:stretch/>
        </p:blipFill>
        <p:spPr>
          <a:xfrm>
            <a:off x="525059" y="3930880"/>
            <a:ext cx="3607497" cy="2352506"/>
          </a:xfrm>
          <a:prstGeom prst="rect">
            <a:avLst/>
          </a:prstGeom>
          <a:ln w="38100" cap="sq">
            <a:solidFill>
              <a:srgbClr val="C55A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25059" y="6182701"/>
            <a:ext cx="360749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металлофон</a:t>
            </a:r>
            <a:endParaRPr lang="ru-RU" sz="3600" cap="none" spc="0" dirty="0">
              <a:ln w="22225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46446" y="6185986"/>
            <a:ext cx="35483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ксилофон</a:t>
            </a:r>
            <a:endParaRPr lang="ru-RU" sz="3600" cap="none" spc="0" dirty="0">
              <a:ln w="22225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28218" y="3228062"/>
            <a:ext cx="23260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тарелки</a:t>
            </a:r>
            <a:endParaRPr lang="ru-RU" sz="3600" cap="none" spc="0" dirty="0">
              <a:ln w="22225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5309" y="3196328"/>
            <a:ext cx="29185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маракасы</a:t>
            </a:r>
            <a:endParaRPr lang="ru-RU" sz="3600" cap="none" spc="0" dirty="0">
              <a:ln w="22225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pop-music.ru/upload/catalog/max/888880010911-2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60" y="1088139"/>
            <a:ext cx="3607496" cy="2166266"/>
          </a:xfrm>
          <a:prstGeom prst="rect">
            <a:avLst/>
          </a:prstGeom>
          <a:ln w="38100" cap="sq">
            <a:solidFill>
              <a:srgbClr val="C55A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6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38572" y="4949178"/>
            <a:ext cx="35483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там-там</a:t>
            </a:r>
            <a:endParaRPr lang="ru-RU" sz="3600" cap="none" spc="0" dirty="0">
              <a:ln w="22225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25525" y="2815182"/>
            <a:ext cx="29185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бубен</a:t>
            </a:r>
            <a:endParaRPr lang="ru-RU" sz="3600" cap="none" spc="0" dirty="0">
              <a:ln w="22225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61" y="1823315"/>
            <a:ext cx="2471123" cy="318500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55" y="313175"/>
            <a:ext cx="2334252" cy="256281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14" y="3579612"/>
            <a:ext cx="2918564" cy="232605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894213" y="5876098"/>
            <a:ext cx="29185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барабан</a:t>
            </a:r>
            <a:endParaRPr lang="ru-RU" sz="3600" cap="none" spc="0" dirty="0">
              <a:ln w="22225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2855" y="2653845"/>
            <a:ext cx="29185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ложки</a:t>
            </a:r>
            <a:endParaRPr lang="ru-RU" sz="3600" cap="none" spc="0" dirty="0">
              <a:ln w="22225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975" y="5905667"/>
            <a:ext cx="29185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трещотки</a:t>
            </a:r>
            <a:endParaRPr lang="ru-RU" sz="3600" cap="none" spc="0" dirty="0">
              <a:ln w="22225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igrushka24.ru/published/publicdata/IGRUSHKA242013/attachments/SC/products_pictures/1sw_enl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381" y="617139"/>
            <a:ext cx="2264228" cy="2198043"/>
          </a:xfrm>
          <a:prstGeom prst="rect">
            <a:avLst/>
          </a:prstGeom>
          <a:ln w="38100" cap="sq">
            <a:solidFill>
              <a:srgbClr val="C55A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-XNZ4VZgsRhQ/UWV8vLIp3tI/AAAAAAAADgs/c5oEk0qy1ec/s800/0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21" y="3891692"/>
            <a:ext cx="2645875" cy="1984406"/>
          </a:xfrm>
          <a:prstGeom prst="rect">
            <a:avLst/>
          </a:prstGeom>
          <a:ln w="38100" cap="sq">
            <a:solidFill>
              <a:srgbClr val="C55A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8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52912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Духовые инструменты</a:t>
            </a:r>
            <a:endParaRPr lang="ru-RU" sz="5400" b="1" dirty="0">
              <a:ln w="0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3" t="403" r="6100" b="-403"/>
          <a:stretch/>
        </p:blipFill>
        <p:spPr>
          <a:xfrm>
            <a:off x="488515" y="2116899"/>
            <a:ext cx="2852827" cy="364507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402" y="1240077"/>
            <a:ext cx="4428535" cy="201498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402" y="4056865"/>
            <a:ext cx="4432821" cy="209450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14751" y="5828207"/>
            <a:ext cx="29265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саксофон</a:t>
            </a:r>
            <a:endParaRPr lang="ru-RU" sz="3600" cap="none" spc="0" dirty="0">
              <a:ln w="22225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97402" y="3332797"/>
            <a:ext cx="44285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труба</a:t>
            </a:r>
            <a:endParaRPr lang="ru-RU" sz="3600" cap="none" spc="0" dirty="0">
              <a:ln w="22225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97402" y="6151372"/>
            <a:ext cx="44285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флейта</a:t>
            </a:r>
            <a:endParaRPr lang="ru-RU" sz="3600" cap="none" spc="0" dirty="0">
              <a:ln w="22225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53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52912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Клавишные </a:t>
            </a:r>
            <a:r>
              <a:rPr lang="ru-RU" sz="5400" b="1" dirty="0" smtClean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  <a:endParaRPr lang="ru-RU" sz="5400" b="1" dirty="0">
              <a:ln w="0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45" y="1537973"/>
            <a:ext cx="3682651" cy="3394149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" b="3433"/>
          <a:stretch/>
        </p:blipFill>
        <p:spPr>
          <a:xfrm>
            <a:off x="5085656" y="1537973"/>
            <a:ext cx="3394463" cy="3394149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51144" y="5023135"/>
            <a:ext cx="36826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пианино</a:t>
            </a:r>
            <a:endParaRPr lang="ru-RU" sz="3600" cap="none" spc="0" dirty="0">
              <a:ln w="22225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85656" y="5023134"/>
            <a:ext cx="33944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рояль</a:t>
            </a:r>
            <a:endParaRPr lang="ru-RU" sz="3600" cap="none" spc="0" dirty="0">
              <a:ln w="22225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52912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Клавишные </a:t>
            </a:r>
            <a:r>
              <a:rPr lang="ru-RU" sz="5400" b="1" dirty="0" smtClean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  <a:endParaRPr lang="ru-RU" sz="5400" b="1" dirty="0">
              <a:ln w="0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" y="1169987"/>
            <a:ext cx="2982033" cy="26120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-12626" y="3781987"/>
            <a:ext cx="30599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аккордеон</a:t>
            </a:r>
            <a:endParaRPr lang="ru-RU" sz="3600" cap="none" spc="0" dirty="0">
              <a:ln w="22225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68140" y="3781986"/>
            <a:ext cx="28146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синтезатор</a:t>
            </a:r>
            <a:endParaRPr lang="ru-RU" sz="3600" cap="none" spc="0" dirty="0">
              <a:ln w="22225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76911" y="6190500"/>
            <a:ext cx="29185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</a:t>
            </a:r>
            <a:endParaRPr lang="ru-RU" sz="3600" cap="none" spc="0" dirty="0">
              <a:ln w="22225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zvuk69.ru/product/images/psr_e233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476" y="1678836"/>
            <a:ext cx="2837304" cy="2103151"/>
          </a:xfrm>
          <a:prstGeom prst="rect">
            <a:avLst/>
          </a:prstGeom>
          <a:ln w="38100" cap="sq">
            <a:solidFill>
              <a:srgbClr val="C55A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269" y="3578823"/>
            <a:ext cx="3563851" cy="2611677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103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B4B4B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55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Белова</dc:creator>
  <cp:lastModifiedBy>Екатерина Белова</cp:lastModifiedBy>
  <cp:revision>19</cp:revision>
  <dcterms:created xsi:type="dcterms:W3CDTF">2015-01-21T11:18:53Z</dcterms:created>
  <dcterms:modified xsi:type="dcterms:W3CDTF">2015-10-10T17:55:28Z</dcterms:modified>
</cp:coreProperties>
</file>