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56" r:id="rId2"/>
    <p:sldId id="264" r:id="rId3"/>
    <p:sldId id="258" r:id="rId4"/>
    <p:sldId id="260" r:id="rId5"/>
    <p:sldId id="261" r:id="rId6"/>
    <p:sldId id="262" r:id="rId7"/>
    <p:sldId id="263" r:id="rId8"/>
    <p:sldId id="265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1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D5B21D-AE50-41B5-B467-B4F27ED1022C}" type="datetimeFigureOut">
              <a:rPr lang="ru-RU" smtClean="0"/>
              <a:t>15.10.2015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87B5D8-586B-4CD3-B3DD-9C2BF490A7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6874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87B5D8-586B-4CD3-B3DD-9C2BF490A7C8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93260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75DA8-C039-4EEA-909A-2B521C22FFCA}" type="datetimeFigureOut">
              <a:rPr lang="ru-RU" smtClean="0"/>
              <a:t>15.10.2015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1C413-57E7-4584-8661-62707BF2D8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4580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75DA8-C039-4EEA-909A-2B521C22FFCA}" type="datetimeFigureOut">
              <a:rPr lang="ru-RU" smtClean="0"/>
              <a:t>15.10.2015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1C413-57E7-4584-8661-62707BF2D8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4775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75DA8-C039-4EEA-909A-2B521C22FFCA}" type="datetimeFigureOut">
              <a:rPr lang="ru-RU" smtClean="0"/>
              <a:t>15.10.2015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1C413-57E7-4584-8661-62707BF2D8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2086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75DA8-C039-4EEA-909A-2B521C22FFCA}" type="datetimeFigureOut">
              <a:rPr lang="ru-RU" smtClean="0"/>
              <a:t>15.10.2015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1C413-57E7-4584-8661-62707BF2D8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9201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75DA8-C039-4EEA-909A-2B521C22FFCA}" type="datetimeFigureOut">
              <a:rPr lang="ru-RU" smtClean="0"/>
              <a:t>15.10.2015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1C413-57E7-4584-8661-62707BF2D8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8397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75DA8-C039-4EEA-909A-2B521C22FFCA}" type="datetimeFigureOut">
              <a:rPr lang="ru-RU" smtClean="0"/>
              <a:t>15.10.2015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1C413-57E7-4584-8661-62707BF2D8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0689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75DA8-C039-4EEA-909A-2B521C22FFCA}" type="datetimeFigureOut">
              <a:rPr lang="ru-RU" smtClean="0"/>
              <a:t>15.10.2015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1C413-57E7-4584-8661-62707BF2D8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6074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75DA8-C039-4EEA-909A-2B521C22FFCA}" type="datetimeFigureOut">
              <a:rPr lang="ru-RU" smtClean="0"/>
              <a:t>15.10.2015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1C413-57E7-4584-8661-62707BF2D8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0651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75DA8-C039-4EEA-909A-2B521C22FFCA}" type="datetimeFigureOut">
              <a:rPr lang="ru-RU" smtClean="0"/>
              <a:t>15.10.2015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1C413-57E7-4584-8661-62707BF2D8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4090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75DA8-C039-4EEA-909A-2B521C22FFCA}" type="datetimeFigureOut">
              <a:rPr lang="ru-RU" smtClean="0"/>
              <a:t>15.10.2015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1C413-57E7-4584-8661-62707BF2D8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6209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75DA8-C039-4EEA-909A-2B521C22FFCA}" type="datetimeFigureOut">
              <a:rPr lang="ru-RU" smtClean="0"/>
              <a:t>15.10.2015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1C413-57E7-4584-8661-62707BF2D8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2771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A75DA8-C039-4EEA-909A-2B521C22FFCA}" type="datetimeFigureOut">
              <a:rPr lang="ru-RU" smtClean="0"/>
              <a:t>15.10.2015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F1C413-57E7-4584-8661-62707BF2D8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4891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chemeClr val="bg1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boombob.ru/img/picture/Oct/01/1ec721b210ff42913e1ff9469b6dceac/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" y="0"/>
            <a:ext cx="12191999" cy="6859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93" y="2510080"/>
            <a:ext cx="5545816" cy="434792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-5" y="2320356"/>
            <a:ext cx="12192004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1" dirty="0" smtClean="0">
                <a:ln w="12700" cmpd="sng">
                  <a:solidFill>
                    <a:sysClr val="windowText" lastClr="4B4B4B"/>
                  </a:solidFill>
                  <a:prstDash val="solid"/>
                </a:ln>
                <a:solidFill>
                  <a:srgbClr val="0070C0"/>
                </a:solidFill>
              </a:rPr>
              <a:t>Музыкальная викторина</a:t>
            </a:r>
            <a:endParaRPr lang="ru-RU" sz="6600" b="1" dirty="0">
              <a:ln w="12700" cmpd="sng">
                <a:solidFill>
                  <a:sysClr val="windowText" lastClr="4B4B4B"/>
                </a:solidFill>
                <a:prstDash val="solid"/>
              </a:ln>
              <a:solidFill>
                <a:srgbClr val="0070C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12192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Государственное бюджетное дошкольное образовательное учреждение</a:t>
            </a:r>
            <a:endParaRPr lang="ru-RU" sz="1400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детский сад №50 комбинированного вида</a:t>
            </a:r>
            <a:endParaRPr lang="ru-RU" sz="1400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Колпинского района Санкт-Петербурга </a:t>
            </a:r>
            <a:endParaRPr lang="ru-RU" sz="1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552549" y="5002728"/>
            <a:ext cx="340707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Составила:</a:t>
            </a:r>
          </a:p>
          <a:p>
            <a:pPr>
              <a:spcAft>
                <a:spcPts val="0"/>
              </a:spcAft>
            </a:pP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Волкова Ирина Спиридоновна</a:t>
            </a:r>
          </a:p>
        </p:txBody>
      </p:sp>
    </p:spTree>
    <p:extLst>
      <p:ext uri="{BB962C8B-B14F-4D97-AF65-F5344CB8AC3E}">
        <p14:creationId xmlns:p14="http://schemas.microsoft.com/office/powerpoint/2010/main" val="444002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://boombob.ru/img/picture/Oct/01/1ec721b210ff42913e1ff9469b6dceac/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2191999" cy="6859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http://mamadelki.ru/wp-content/uploads/2013/03/%D0%9C%D1%83%D0%B7%D1%8B%D0%BA%D0%B0%D0%BB%D1%8C%D0%BD%D1%8B%D0%B9-%D0%BF%D0%BB%D0%B0%D0%BA%D0%B0%D1%82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938" b="18309"/>
          <a:stretch/>
        </p:blipFill>
        <p:spPr bwMode="auto">
          <a:xfrm>
            <a:off x="1294364" y="1703220"/>
            <a:ext cx="9753600" cy="4327558"/>
          </a:xfrm>
          <a:prstGeom prst="rect">
            <a:avLst/>
          </a:prstGeom>
          <a:ln>
            <a:solidFill>
              <a:srgbClr val="0070C0"/>
            </a:solidFill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4083171" y="662194"/>
            <a:ext cx="4025654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ru-RU" sz="6600" b="1" dirty="0" smtClean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</a:rPr>
              <a:t>Назови ноты</a:t>
            </a:r>
            <a:endParaRPr lang="ru-RU" sz="6600" b="1" dirty="0">
              <a:ln w="22225">
                <a:solidFill>
                  <a:schemeClr val="tx1"/>
                </a:solidFill>
                <a:prstDash val="solid"/>
              </a:ln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817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4" descr="http://boombob.ru/img/picture/Oct/01/1ec721b210ff42913e1ff9469b6dceac/1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27"/>
            <a:ext cx="12191999" cy="6859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http://drummer.org.ua/img/lessons/reading/staff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605" y="1419396"/>
            <a:ext cx="2359390" cy="760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upload.wikimedia.org/wikipedia/commons/thumb/c/c2/Treble_Clef_without_line.svg/305px-Treble_Clef_without_line.svg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605" y="1009902"/>
            <a:ext cx="717857" cy="1614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://drummer.org.ua/img/lessons/reading/staff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3458" y="3335141"/>
            <a:ext cx="2303822" cy="742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http://upload.wikimedia.org/wikipedia/commons/thumb/c/c2/Treble_Clef_without_line.svg/305px-Treble_Clef_without_line.svg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1914" y="3056053"/>
            <a:ext cx="717857" cy="1614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://drummer.org.ua/img/lessons/reading/staff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994" y="5237894"/>
            <a:ext cx="2303822" cy="742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http://upload.wikimedia.org/wikipedia/commons/thumb/c/c2/Treble_Clef_without_line.svg/305px-Treble_Clef_without_line.svg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3450" y="4786659"/>
            <a:ext cx="717857" cy="1614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525062" y="63075"/>
            <a:ext cx="8237320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0" cap="none" spc="0" dirty="0" smtClean="0">
                <a:ln w="0"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Музыкальные загадки</a:t>
            </a:r>
            <a:endParaRPr lang="ru-RU" sz="6600" b="0" cap="none" spc="0" dirty="0">
              <a:ln w="0">
                <a:solidFill>
                  <a:schemeClr val="tx1"/>
                </a:solidFill>
              </a:ln>
              <a:solidFill>
                <a:srgbClr val="0070C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465240" y="2961185"/>
            <a:ext cx="1896674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МО</a:t>
            </a:r>
            <a:endParaRPr lang="ru-RU" sz="8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9637760" y="4077485"/>
            <a:ext cx="426131" cy="24711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1321188" y="2019892"/>
            <a:ext cx="426131" cy="24711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2781836" y="1056418"/>
            <a:ext cx="768160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Р</a:t>
            </a:r>
            <a:endParaRPr lang="ru-RU" sz="8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6444983" y="4907129"/>
            <a:ext cx="1440011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ВА</a:t>
            </a:r>
            <a:endParaRPr lang="ru-RU" sz="8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21" name="Picture 2" descr="http://drummer.org.ua/img/lessons/reading/staff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3604" y="3421397"/>
            <a:ext cx="2303822" cy="742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4" descr="http://upload.wikimedia.org/wikipedia/commons/thumb/c/c2/Treble_Clef_without_line.svg/305px-Treble_Clef_without_line.svg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2060" y="2970162"/>
            <a:ext cx="717857" cy="1614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Овал 22"/>
          <p:cNvSpPr/>
          <p:nvPr/>
        </p:nvSpPr>
        <p:spPr>
          <a:xfrm>
            <a:off x="3205515" y="3653899"/>
            <a:ext cx="426131" cy="24711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98750" y="3111435"/>
            <a:ext cx="1929311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ТАК</a:t>
            </a:r>
            <a:endParaRPr lang="ru-RU" sz="8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0112509" y="4883424"/>
            <a:ext cx="2037738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ЛЁК</a:t>
            </a:r>
            <a:endParaRPr lang="ru-RU" sz="8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26" name="Picture 2" descr="http://drummer.org.ua/img/lessons/reading/staff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8962" y="5254478"/>
            <a:ext cx="2303822" cy="742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4" descr="http://upload.wikimedia.org/wikipedia/commons/thumb/c/c2/Treble_Clef_without_line.svg/305px-Treble_Clef_without_line.svg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7418" y="4803243"/>
            <a:ext cx="717857" cy="1614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Овал 27"/>
          <p:cNvSpPr/>
          <p:nvPr/>
        </p:nvSpPr>
        <p:spPr>
          <a:xfrm>
            <a:off x="3550873" y="5873264"/>
            <a:ext cx="426131" cy="24711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103790" y="4914248"/>
            <a:ext cx="2311467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ЖАС</a:t>
            </a:r>
            <a:endParaRPr lang="ru-RU" sz="8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4711240" y="4907129"/>
            <a:ext cx="888385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Н</a:t>
            </a:r>
            <a:endParaRPr lang="ru-RU" sz="8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31" name="Picture 2" descr="http://drummer.org.ua/img/lessons/reading/staff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7237" y="1458772"/>
            <a:ext cx="2629850" cy="760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4" descr="http://upload.wikimedia.org/wikipedia/commons/thumb/c/c2/Treble_Clef_without_line.svg/305px-Treble_Clef_without_line.svg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7237" y="883979"/>
            <a:ext cx="717857" cy="1614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" name="Прямоугольник 32"/>
          <p:cNvSpPr/>
          <p:nvPr/>
        </p:nvSpPr>
        <p:spPr>
          <a:xfrm>
            <a:off x="9461309" y="1089914"/>
            <a:ext cx="1455014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ТО</a:t>
            </a:r>
            <a:endParaRPr lang="ru-RU" sz="8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4" name="Овал 33"/>
          <p:cNvSpPr/>
          <p:nvPr/>
        </p:nvSpPr>
        <p:spPr>
          <a:xfrm>
            <a:off x="8022162" y="1724047"/>
            <a:ext cx="426131" cy="24711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Овал 34"/>
          <p:cNvSpPr/>
          <p:nvPr/>
        </p:nvSpPr>
        <p:spPr>
          <a:xfrm>
            <a:off x="9079238" y="5506846"/>
            <a:ext cx="426131" cy="24711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1212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ttp://boombob.ru/img/picture/Oct/01/1ec721b210ff42913e1ff9469b6dceac/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859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http://img1.liveinternet.ru/images/attach/c/3/122/239/122239131_pasowanie_fot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3042" y="2723535"/>
            <a:ext cx="7791960" cy="38959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2349070" y="1675437"/>
            <a:ext cx="7139903" cy="1754326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ru-RU" sz="6600" b="1" dirty="0" smtClean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</a:rPr>
              <a:t>А теперь пришла пора</a:t>
            </a:r>
          </a:p>
          <a:p>
            <a:pPr algn="ctr"/>
            <a:r>
              <a:rPr lang="ru-RU" sz="6600" b="1" dirty="0" smtClean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0070C0"/>
                </a:solidFill>
              </a:rPr>
              <a:t>Поиграть нам детвора!</a:t>
            </a:r>
            <a:endParaRPr lang="ru-RU" sz="6600" b="1" dirty="0">
              <a:ln w="22225">
                <a:solidFill>
                  <a:schemeClr val="tx1"/>
                </a:solidFill>
                <a:prstDash val="solid"/>
              </a:ln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1623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ttp://boombob.ru/img/picture/Oct/01/1ec721b210ff42913e1ff9469b6dceac/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2191999" cy="6859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960482" y="1008965"/>
            <a:ext cx="9231515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0" i="0" dirty="0" smtClean="0">
                <a:solidFill>
                  <a:srgbClr val="000000"/>
                </a:solidFill>
                <a:effectLst/>
                <a:latin typeface="Segoe Print" panose="02000600000000000000" pitchFamily="2" charset="0"/>
                <a:cs typeface="Times New Roman" panose="02020603050405020304" pitchFamily="18" charset="0"/>
              </a:rPr>
              <a:t>Деревянные подружки</a:t>
            </a:r>
          </a:p>
          <a:p>
            <a:r>
              <a:rPr lang="ru-RU" sz="3200" b="0" i="0" dirty="0" smtClean="0">
                <a:solidFill>
                  <a:srgbClr val="000000"/>
                </a:solidFill>
                <a:effectLst/>
                <a:latin typeface="Segoe Print" panose="02000600000000000000" pitchFamily="2" charset="0"/>
                <a:cs typeface="Times New Roman" panose="02020603050405020304" pitchFamily="18" charset="0"/>
              </a:rPr>
              <a:t>Пляшут на его макушке.</a:t>
            </a:r>
          </a:p>
          <a:p>
            <a:r>
              <a:rPr lang="ru-RU" sz="3200" b="0" i="0" dirty="0" smtClean="0">
                <a:solidFill>
                  <a:srgbClr val="000000"/>
                </a:solidFill>
                <a:effectLst/>
                <a:latin typeface="Segoe Print" panose="02000600000000000000" pitchFamily="2" charset="0"/>
                <a:cs typeface="Times New Roman" panose="02020603050405020304" pitchFamily="18" charset="0"/>
              </a:rPr>
              <a:t>Бьют его, а он гремит</a:t>
            </a:r>
          </a:p>
          <a:p>
            <a:r>
              <a:rPr lang="ru-RU" sz="3200" b="0" i="0" dirty="0" smtClean="0">
                <a:solidFill>
                  <a:srgbClr val="000000"/>
                </a:solidFill>
                <a:effectLst/>
                <a:latin typeface="Segoe Print" panose="02000600000000000000" pitchFamily="2" charset="0"/>
                <a:cs typeface="Times New Roman" panose="02020603050405020304" pitchFamily="18" charset="0"/>
              </a:rPr>
              <a:t>В ногу всем шагать велит!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4897" y="3802270"/>
            <a:ext cx="2918564" cy="232605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1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124138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ttp://boombob.ru/img/picture/Oct/01/1ec721b210ff42913e1ff9469b6dceac/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95" y="5154"/>
            <a:ext cx="12191999" cy="6859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037579" y="992570"/>
            <a:ext cx="6894071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0" i="0" dirty="0" smtClean="0">
                <a:solidFill>
                  <a:srgbClr val="000000"/>
                </a:solidFill>
                <a:effectLst/>
                <a:latin typeface="Segoe Print" panose="02000600000000000000" pitchFamily="2" charset="0"/>
                <a:cs typeface="Times New Roman" panose="02020603050405020304" pitchFamily="18" charset="0"/>
              </a:rPr>
              <a:t>Деревянные подружки</a:t>
            </a:r>
          </a:p>
          <a:p>
            <a:r>
              <a:rPr lang="ru-RU" sz="3200" b="0" i="0" dirty="0" smtClean="0">
                <a:solidFill>
                  <a:srgbClr val="000000"/>
                </a:solidFill>
                <a:effectLst/>
                <a:latin typeface="Segoe Print" panose="02000600000000000000" pitchFamily="2" charset="0"/>
                <a:cs typeface="Times New Roman" panose="02020603050405020304" pitchFamily="18" charset="0"/>
              </a:rPr>
              <a:t>Звонко бьются друг об дружку</a:t>
            </a:r>
          </a:p>
          <a:p>
            <a:r>
              <a:rPr lang="ru-RU" sz="3200" b="0" i="0" dirty="0" smtClean="0">
                <a:solidFill>
                  <a:srgbClr val="000000"/>
                </a:solidFill>
                <a:effectLst/>
                <a:latin typeface="Segoe Print" panose="02000600000000000000" pitchFamily="2" charset="0"/>
                <a:cs typeface="Times New Roman" panose="02020603050405020304" pitchFamily="18" charset="0"/>
              </a:rPr>
              <a:t>Расписные, как матрешки</a:t>
            </a:r>
          </a:p>
          <a:p>
            <a:r>
              <a:rPr lang="ru-RU" sz="3200" b="0" i="0" dirty="0" smtClean="0">
                <a:solidFill>
                  <a:srgbClr val="000000"/>
                </a:solidFill>
                <a:effectLst/>
                <a:latin typeface="Segoe Print" panose="02000600000000000000" pitchFamily="2" charset="0"/>
                <a:cs typeface="Times New Roman" panose="02020603050405020304" pitchFamily="18" charset="0"/>
              </a:rPr>
              <a:t>Угадали? Это …</a:t>
            </a:r>
          </a:p>
        </p:txBody>
      </p:sp>
      <p:pic>
        <p:nvPicPr>
          <p:cNvPr id="1030" name="Picture 6" descr="http://cs9877.vk.me/u30259663/-14/x_c5f95d1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2727" y="3508906"/>
            <a:ext cx="2646935" cy="290154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1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234924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http://boombob.ru/img/picture/Oct/01/1ec721b210ff42913e1ff9469b6dceac/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2191999" cy="6859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284263" y="1077134"/>
            <a:ext cx="6411997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0" i="0" dirty="0" smtClean="0">
                <a:solidFill>
                  <a:srgbClr val="000000"/>
                </a:solidFill>
                <a:effectLst/>
                <a:latin typeface="Segoe Print" panose="02000600000000000000" pitchFamily="2" charset="0"/>
                <a:cs typeface="Times New Roman" panose="02020603050405020304" pitchFamily="18" charset="0"/>
              </a:rPr>
              <a:t>У какого инструмента</a:t>
            </a:r>
          </a:p>
          <a:p>
            <a:r>
              <a:rPr lang="ru-RU" sz="3200" b="0" i="0" dirty="0" smtClean="0">
                <a:solidFill>
                  <a:srgbClr val="000000"/>
                </a:solidFill>
                <a:effectLst/>
                <a:latin typeface="Segoe Print" panose="02000600000000000000" pitchFamily="2" charset="0"/>
                <a:cs typeface="Times New Roman" panose="02020603050405020304" pitchFamily="18" charset="0"/>
              </a:rPr>
              <a:t>Есть и струны и педаль</a:t>
            </a:r>
          </a:p>
          <a:p>
            <a:r>
              <a:rPr lang="ru-RU" sz="3200" b="0" i="0" dirty="0" smtClean="0">
                <a:solidFill>
                  <a:srgbClr val="000000"/>
                </a:solidFill>
                <a:effectLst/>
                <a:latin typeface="Segoe Print" panose="02000600000000000000" pitchFamily="2" charset="0"/>
                <a:cs typeface="Times New Roman" panose="02020603050405020304" pitchFamily="18" charset="0"/>
              </a:rPr>
              <a:t>Что же это? Несомненно –</a:t>
            </a:r>
          </a:p>
          <a:p>
            <a:r>
              <a:rPr lang="ru-RU" sz="3200" b="0" i="0" dirty="0" smtClean="0">
                <a:solidFill>
                  <a:srgbClr val="000000"/>
                </a:solidFill>
                <a:effectLst/>
                <a:latin typeface="Segoe Print" panose="02000600000000000000" pitchFamily="2" charset="0"/>
                <a:cs typeface="Times New Roman" panose="02020603050405020304" pitchFamily="18" charset="0"/>
              </a:rPr>
              <a:t>Это звонкий наш …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46" b="3433"/>
          <a:stretch/>
        </p:blipFill>
        <p:spPr>
          <a:xfrm>
            <a:off x="4549215" y="3620637"/>
            <a:ext cx="2757745" cy="275749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1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4165022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http://boombob.ru/img/picture/Oct/01/1ec721b210ff42913e1ff9469b6dceac/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527"/>
            <a:ext cx="12191999" cy="6859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906163" y="1178485"/>
            <a:ext cx="6523751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0" i="0" dirty="0" smtClean="0">
                <a:solidFill>
                  <a:srgbClr val="000000"/>
                </a:solidFill>
                <a:effectLst/>
                <a:latin typeface="Segoe Print" panose="02000600000000000000" pitchFamily="2" charset="0"/>
                <a:cs typeface="Times New Roman" panose="02020603050405020304" pitchFamily="18" charset="0"/>
              </a:rPr>
              <a:t>Он любит, когда его бьют</a:t>
            </a:r>
          </a:p>
          <a:p>
            <a:r>
              <a:rPr lang="ru-RU" sz="3200" b="0" i="0" dirty="0" smtClean="0">
                <a:solidFill>
                  <a:srgbClr val="000000"/>
                </a:solidFill>
                <a:effectLst/>
                <a:latin typeface="Segoe Print" panose="02000600000000000000" pitchFamily="2" charset="0"/>
                <a:cs typeface="Times New Roman" panose="02020603050405020304" pitchFamily="18" charset="0"/>
              </a:rPr>
              <a:t>Покоя ему не дают</a:t>
            </a:r>
          </a:p>
          <a:p>
            <a:r>
              <a:rPr lang="ru-RU" sz="3200" b="0" i="0" dirty="0" smtClean="0">
                <a:solidFill>
                  <a:srgbClr val="000000"/>
                </a:solidFill>
                <a:effectLst/>
                <a:latin typeface="Segoe Print" panose="02000600000000000000" pitchFamily="2" charset="0"/>
                <a:cs typeface="Times New Roman" panose="02020603050405020304" pitchFamily="18" charset="0"/>
              </a:rPr>
              <a:t>Он пляшет в руках и звенит</a:t>
            </a:r>
          </a:p>
          <a:p>
            <a:r>
              <a:rPr lang="ru-RU" sz="3200" b="0" i="0" dirty="0" smtClean="0">
                <a:solidFill>
                  <a:srgbClr val="000000"/>
                </a:solidFill>
                <a:effectLst/>
                <a:latin typeface="Segoe Print" panose="02000600000000000000" pitchFamily="2" charset="0"/>
                <a:cs typeface="Times New Roman" panose="02020603050405020304" pitchFamily="18" charset="0"/>
              </a:rPr>
              <a:t>И добрых людей веселит! </a:t>
            </a:r>
            <a:r>
              <a:rPr lang="ru-RU" sz="3200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 </a:t>
            </a:r>
            <a:endParaRPr lang="ru-RU" sz="3200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8874" y="3767887"/>
            <a:ext cx="2334252" cy="256281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1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608977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4B4B4B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4B4B4B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631</TotalTime>
  <Words>115</Words>
  <Application>Microsoft Office PowerPoint</Application>
  <PresentationFormat>Широкоэкранный</PresentationFormat>
  <Paragraphs>35</Paragraphs>
  <Slides>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Segoe Print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diakov.net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Екатерина Белова</dc:creator>
  <cp:lastModifiedBy>Екатерина Белова</cp:lastModifiedBy>
  <cp:revision>18</cp:revision>
  <dcterms:created xsi:type="dcterms:W3CDTF">2015-10-07T16:52:37Z</dcterms:created>
  <dcterms:modified xsi:type="dcterms:W3CDTF">2015-10-15T08:00:51Z</dcterms:modified>
</cp:coreProperties>
</file>