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0" r:id="rId5"/>
    <p:sldId id="267" r:id="rId6"/>
    <p:sldId id="268" r:id="rId7"/>
    <p:sldId id="269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7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1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3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7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3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1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8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8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5DA8-C039-4EEA-909A-2B521C22FFC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C413-57E7-4584-8661-62707BF2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4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&#1091;&#1075;&#1072;&#1076;&#1072;&#1081;%20&#1084;&#1077;&#1083;&#1086;&#1076;&#1080;&#1102;.pptx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rosti.ru/patterns/00/0c/20/25573baad2/%D0%B2%D0%B5%D1%81%D0%B5%D0%BB%D0%B0%D1%8F%20%D0%BC%D1%83%D0%B7%D1%8B%D0%BA%D0%B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127265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ysClr val="windowText" lastClr="4B4B4B"/>
                  </a:solidFill>
                  <a:prstDash val="solid"/>
                </a:ln>
                <a:solidFill>
                  <a:srgbClr val="FFFF00"/>
                </a:solidFill>
              </a:rPr>
              <a:t>Угадай мелодию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№50 комбинированного вида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Колпинского района Санкт-Петербурга 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15511" y="5729334"/>
            <a:ext cx="3407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Волкова Ирина Спиридоновна</a:t>
            </a:r>
          </a:p>
        </p:txBody>
      </p:sp>
    </p:spTree>
    <p:extLst>
      <p:ext uri="{BB962C8B-B14F-4D97-AF65-F5344CB8AC3E}">
        <p14:creationId xmlns:p14="http://schemas.microsoft.com/office/powerpoint/2010/main" val="44400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pps.ru/fon-dlja-prezentacii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6151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Разминка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Угадай инструмент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http://img-fotki.yandex.ru/get/9221/47407354.c25/0_126fb6_bc36089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987" y="0"/>
            <a:ext cx="1834916" cy="9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kk268.biz/images/55d8e629aed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0" t="77268" r="30398" b="6318"/>
          <a:stretch/>
        </p:blipFill>
        <p:spPr bwMode="auto">
          <a:xfrm>
            <a:off x="439808" y="3343869"/>
            <a:ext cx="11281412" cy="15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kk268.biz/images/55d8e629aed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51686" r="74477" b="17684"/>
          <a:stretch/>
        </p:blipFill>
        <p:spPr bwMode="auto">
          <a:xfrm>
            <a:off x="729668" y="2369961"/>
            <a:ext cx="1218240" cy="28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kk268.biz/images/55d8e629aed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0" t="26241" r="22422" b="57963"/>
          <a:stretch/>
        </p:blipFill>
        <p:spPr bwMode="auto">
          <a:xfrm>
            <a:off x="9795849" y="3343869"/>
            <a:ext cx="875610" cy="14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kk268.biz/images/55d8e629aed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4" t="26687" r="31468" b="57517"/>
          <a:stretch/>
        </p:blipFill>
        <p:spPr bwMode="auto">
          <a:xfrm>
            <a:off x="2585166" y="3684763"/>
            <a:ext cx="875610" cy="14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kk268.biz/images/55d8e629aed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5" t="-390" r="103837" b="84594"/>
          <a:stretch/>
        </p:blipFill>
        <p:spPr bwMode="auto">
          <a:xfrm>
            <a:off x="1520981" y="615635"/>
            <a:ext cx="624689" cy="10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akk268.biz/images/55d8e629aedd3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7" t="26407" r="12195" b="57797"/>
          <a:stretch/>
        </p:blipFill>
        <p:spPr bwMode="auto">
          <a:xfrm>
            <a:off x="5037426" y="3213465"/>
            <a:ext cx="875610" cy="14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akk268.biz/images/55d8e629aed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34394" r="79104" b="49810"/>
          <a:stretch/>
        </p:blipFill>
        <p:spPr bwMode="auto">
          <a:xfrm>
            <a:off x="7904357" y="2642745"/>
            <a:ext cx="875610" cy="14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lariti-kita.com/images/55aa098193f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09" y="3970729"/>
            <a:ext cx="1067018" cy="10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akk268.biz/images/55d8e629aedd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34254" r="70741" b="49950"/>
          <a:stretch/>
        </p:blipFill>
        <p:spPr bwMode="auto">
          <a:xfrm>
            <a:off x="3603961" y="2932023"/>
            <a:ext cx="875610" cy="14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9221/47407354.c25/0_126fb6_bc36089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834916" cy="9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6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irpps.ru/fon-dlja-prezentacii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842859" y="2754782"/>
            <a:ext cx="3426560" cy="679010"/>
          </a:xfrm>
          <a:prstGeom prst="roundRect">
            <a:avLst/>
          </a:prstGeom>
          <a:solidFill>
            <a:schemeClr val="bg1">
              <a:alpha val="38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ysClr val="windowText" lastClr="4B4B4B"/>
                  </a:solidFill>
                </a:ln>
                <a:solidFill>
                  <a:srgbClr val="F66D36"/>
                </a:solidFill>
              </a:rPr>
              <a:t>Животные</a:t>
            </a:r>
            <a:endParaRPr lang="ru-RU" sz="4000" dirty="0">
              <a:ln>
                <a:solidFill>
                  <a:sysClr val="windowText" lastClr="4B4B4B"/>
                </a:solidFill>
              </a:ln>
              <a:solidFill>
                <a:srgbClr val="F66D3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1939" y="5868009"/>
            <a:ext cx="3426560" cy="679010"/>
          </a:xfrm>
          <a:prstGeom prst="roundRect">
            <a:avLst/>
          </a:prstGeom>
          <a:solidFill>
            <a:schemeClr val="lt1">
              <a:alpha val="38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0">
                  <a:solidFill>
                    <a:sysClr val="windowText" lastClr="4B4B4B"/>
                  </a:solidFill>
                </a:ln>
                <a:solidFill>
                  <a:srgbClr val="F66D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Мультфильмы</a:t>
            </a:r>
            <a:endParaRPr lang="ru-RU" sz="4000" dirty="0">
              <a:ln w="0">
                <a:solidFill>
                  <a:sysClr val="windowText" lastClr="4B4B4B"/>
                </a:solidFill>
              </a:ln>
              <a:solidFill>
                <a:srgbClr val="F66D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43113" y="2754652"/>
            <a:ext cx="3426560" cy="679010"/>
          </a:xfrm>
          <a:prstGeom prst="roundRect">
            <a:avLst/>
          </a:prstGeom>
          <a:solidFill>
            <a:schemeClr val="lt1">
              <a:alpha val="38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ysClr val="windowText" lastClr="4B4B4B"/>
                  </a:solidFill>
                </a:ln>
                <a:solidFill>
                  <a:srgbClr val="F66D36"/>
                </a:solidFill>
              </a:rPr>
              <a:t>Природа</a:t>
            </a:r>
            <a:endParaRPr lang="ru-RU" sz="4000" dirty="0">
              <a:ln>
                <a:solidFill>
                  <a:sysClr val="windowText" lastClr="4B4B4B"/>
                </a:solidFill>
              </a:ln>
              <a:solidFill>
                <a:srgbClr val="F66D3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43113" y="5882918"/>
            <a:ext cx="3426560" cy="679010"/>
          </a:xfrm>
          <a:prstGeom prst="roundRect">
            <a:avLst/>
          </a:prstGeom>
          <a:solidFill>
            <a:schemeClr val="lt1">
              <a:alpha val="38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ysClr val="windowText" lastClr="4B4B4B"/>
                  </a:solidFill>
                </a:ln>
                <a:solidFill>
                  <a:srgbClr val="F66D36"/>
                </a:solidFill>
              </a:rPr>
              <a:t>Игрушки</a:t>
            </a:r>
            <a:endParaRPr lang="ru-RU" sz="4000" dirty="0">
              <a:ln>
                <a:solidFill>
                  <a:sysClr val="windowText" lastClr="4B4B4B"/>
                </a:solidFill>
              </a:ln>
              <a:solidFill>
                <a:srgbClr val="F66D36"/>
              </a:solidFill>
            </a:endParaRPr>
          </a:p>
        </p:txBody>
      </p:sp>
      <p:pic>
        <p:nvPicPr>
          <p:cNvPr id="8" name="Picture 10" descr="http://s3.pic4you.ru/allimage/y2013/10-29/12216/39374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0" y="1768247"/>
            <a:ext cx="2471862" cy="19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zizaza.com/cache/big_thumb/iconset/580735/580744/PNG/512/toys/toys_teddy_bear_toys_icon_png_teddy_bear_png_teddy_bear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11" y="4486563"/>
            <a:ext cx="2139943" cy="21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058" y="5945264"/>
            <a:ext cx="679010" cy="6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unforkids.ru/pictures/mult/mult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5" y="4200282"/>
            <a:ext cx="1925306" cy="24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ycast.ru/uploads/2015/07/19/1438808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23" y="1620570"/>
            <a:ext cx="3638141" cy="210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86" y="75492"/>
            <a:ext cx="8571428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mirpps.ru/fon-dlja-prezentacii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89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35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19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6554" y="297228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1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94357" y="297228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2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41928" y="2996481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3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pic>
        <p:nvPicPr>
          <p:cNvPr id="14" name="Picture 4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" y="3913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19" y="3913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875157" y="5569121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ysClr val="windowText" lastClr="4B4B4B"/>
                </a:solidFill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2922728" y="559331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ysClr val="windowText" lastClr="4B4B4B"/>
                </a:solidFill>
              </a:rPr>
              <a:t>5</a:t>
            </a:r>
          </a:p>
        </p:txBody>
      </p:sp>
      <p:pic>
        <p:nvPicPr>
          <p:cNvPr id="4106" name="Picture 10" descr="http://s3.pic4you.ru/allimage/y2013/10-29/12216/39374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27" y="2127565"/>
            <a:ext cx="5083261" cy="409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217374" y="219008"/>
            <a:ext cx="3426560" cy="679010"/>
          </a:xfrm>
          <a:prstGeom prst="roundRect">
            <a:avLst/>
          </a:prstGeom>
          <a:solidFill>
            <a:schemeClr val="bg1">
              <a:alpha val="38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ysClr val="windowText" lastClr="4B4B4B"/>
                  </a:solidFill>
                </a:ln>
                <a:solidFill>
                  <a:srgbClr val="F66D36"/>
                </a:solidFill>
              </a:rPr>
              <a:t>Животные</a:t>
            </a:r>
            <a:endParaRPr lang="ru-RU" sz="4000" dirty="0">
              <a:ln>
                <a:solidFill>
                  <a:sysClr val="windowText" lastClr="4B4B4B"/>
                </a:solidFill>
              </a:ln>
              <a:solidFill>
                <a:srgbClr val="F66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mirpps.ru/fon-dlja-prezentacii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89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35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19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6554" y="297228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1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94357" y="297228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2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41928" y="2996481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3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pic>
        <p:nvPicPr>
          <p:cNvPr id="14" name="Picture 4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" y="3913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19" y="3913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875157" y="5569121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ysClr val="windowText" lastClr="4B4B4B"/>
                </a:solidFill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2922728" y="559331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ysClr val="windowText" lastClr="4B4B4B"/>
                </a:solidFill>
              </a:rPr>
              <a:t>5</a:t>
            </a:r>
          </a:p>
        </p:txBody>
      </p:sp>
      <p:pic>
        <p:nvPicPr>
          <p:cNvPr id="5122" name="Picture 2" descr="http://zizaza.com/cache/big_thumb/iconset/580735/580744/PNG/512/toys/toys_teddy_bear_toys_icon_png_teddy_bear_png_teddy_bear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99" y="2535940"/>
            <a:ext cx="3378220" cy="337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alerey-room.ru/images/202439_138427707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619" y="4762920"/>
            <a:ext cx="1151242" cy="115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382720" y="162004"/>
            <a:ext cx="3426560" cy="679010"/>
          </a:xfrm>
          <a:prstGeom prst="roundRect">
            <a:avLst/>
          </a:prstGeom>
          <a:solidFill>
            <a:schemeClr val="lt1">
              <a:alpha val="38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ysClr val="windowText" lastClr="4B4B4B"/>
                  </a:solidFill>
                </a:ln>
                <a:solidFill>
                  <a:srgbClr val="F66D36"/>
                </a:solidFill>
              </a:rPr>
              <a:t>Игрушки</a:t>
            </a:r>
            <a:endParaRPr lang="ru-RU" sz="4000" dirty="0">
              <a:ln>
                <a:solidFill>
                  <a:sysClr val="windowText" lastClr="4B4B4B"/>
                </a:solidFill>
              </a:ln>
              <a:solidFill>
                <a:srgbClr val="F66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mirpps.ru/fon-dlja-prezentacii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89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35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19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6554" y="297228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1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94357" y="297228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2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41928" y="2996481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3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pic>
        <p:nvPicPr>
          <p:cNvPr id="14" name="Picture 4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" y="3913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19" y="3913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875157" y="5569121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ysClr val="windowText" lastClr="4B4B4B"/>
                </a:solidFill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2922728" y="559331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ysClr val="windowText" lastClr="4B4B4B"/>
                </a:solidFill>
              </a:rPr>
              <a:t>5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82720" y="219008"/>
            <a:ext cx="3426560" cy="679010"/>
          </a:xfrm>
          <a:prstGeom prst="roundRect">
            <a:avLst/>
          </a:prstGeom>
          <a:solidFill>
            <a:schemeClr val="lt1">
              <a:alpha val="38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ysClr val="windowText" lastClr="4B4B4B"/>
                  </a:solidFill>
                </a:ln>
                <a:solidFill>
                  <a:srgbClr val="F66D36"/>
                </a:solidFill>
              </a:rPr>
              <a:t>Природа</a:t>
            </a:r>
            <a:endParaRPr lang="ru-RU" sz="4000" dirty="0">
              <a:ln>
                <a:solidFill>
                  <a:sysClr val="windowText" lastClr="4B4B4B"/>
                </a:solidFill>
              </a:ln>
              <a:solidFill>
                <a:srgbClr val="F66D36"/>
              </a:solidFill>
            </a:endParaRPr>
          </a:p>
        </p:txBody>
      </p:sp>
      <p:pic>
        <p:nvPicPr>
          <p:cNvPr id="21" name="Picture 2" descr="http://www.playcast.ru/uploads/2015/07/19/143880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22" y="2113395"/>
            <a:ext cx="6234386" cy="360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mirpps.ru/fon-dlja-prezentacii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89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35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19" y="13167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6554" y="297228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1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94357" y="297228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2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41928" y="2996481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ysClr val="windowText" lastClr="4B4B4B"/>
                </a:solidFill>
              </a:rPr>
              <a:t>3</a:t>
            </a:r>
            <a:endParaRPr lang="ru-RU" sz="6600" dirty="0">
              <a:solidFill>
                <a:sysClr val="windowText" lastClr="4B4B4B"/>
              </a:solidFill>
            </a:endParaRPr>
          </a:p>
        </p:txBody>
      </p:sp>
      <p:pic>
        <p:nvPicPr>
          <p:cNvPr id="14" name="Picture 4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" y="3913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nterchorales.sopixi.fr/images/bibli/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19" y="39135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875157" y="5569121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ysClr val="windowText" lastClr="4B4B4B"/>
                </a:solidFill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2922728" y="5593316"/>
            <a:ext cx="1294646" cy="7586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ysClr val="windowText" lastClr="4B4B4B"/>
                </a:solidFill>
              </a:rPr>
              <a:t>5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82720" y="219008"/>
            <a:ext cx="3426560" cy="679010"/>
          </a:xfrm>
          <a:prstGeom prst="roundRect">
            <a:avLst/>
          </a:prstGeom>
          <a:solidFill>
            <a:schemeClr val="lt1">
              <a:alpha val="38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0">
                  <a:solidFill>
                    <a:sysClr val="windowText" lastClr="4B4B4B"/>
                  </a:solidFill>
                </a:ln>
                <a:solidFill>
                  <a:srgbClr val="F66D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Мультфильмы</a:t>
            </a:r>
            <a:endParaRPr lang="ru-RU" sz="4000" dirty="0">
              <a:ln w="0">
                <a:solidFill>
                  <a:sysClr val="windowText" lastClr="4B4B4B"/>
                </a:solidFill>
              </a:ln>
              <a:solidFill>
                <a:srgbClr val="F66D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8" descr="http://funforkids.ru/pictures/mult/mult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92" y="1868129"/>
            <a:ext cx="3462824" cy="435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rpps.ru/fon-dlja-prezentacii/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1262" y="1226175"/>
            <a:ext cx="3350419" cy="16153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27000">
                      <a:srgbClr val="FFC000"/>
                    </a:gs>
                    <a:gs pos="50000">
                      <a:srgbClr val="FF0000"/>
                    </a:gs>
                    <a:gs pos="78000">
                      <a:srgbClr val="00B0F0"/>
                    </a:gs>
                  </a:gsLst>
                  <a:lin ang="5400000" scaled="1"/>
                </a:gradFill>
              </a:rPr>
              <a:t>КОНЕЦ!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27000">
                    <a:srgbClr val="FFC000"/>
                  </a:gs>
                  <a:gs pos="50000">
                    <a:srgbClr val="FF0000"/>
                  </a:gs>
                  <a:gs pos="78000">
                    <a:srgbClr val="00B0F0"/>
                  </a:gs>
                </a:gsLst>
                <a:lin ang="5400000" scaled="1"/>
              </a:gradFill>
            </a:endParaRPr>
          </a:p>
        </p:txBody>
      </p:sp>
      <p:pic>
        <p:nvPicPr>
          <p:cNvPr id="2050" name="Picture 2" descr="http://static.klasnaocinka.com.ua/uploads/editor/5956/439906/sitepage_23/images/khor_detej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29" y="1951076"/>
            <a:ext cx="4845072" cy="484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4B4B4B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54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Белова</dc:creator>
  <cp:lastModifiedBy>Екатерина Белова</cp:lastModifiedBy>
  <cp:revision>22</cp:revision>
  <dcterms:created xsi:type="dcterms:W3CDTF">2015-10-07T16:52:37Z</dcterms:created>
  <dcterms:modified xsi:type="dcterms:W3CDTF">2015-10-15T08:06:05Z</dcterms:modified>
</cp:coreProperties>
</file>