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67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49929-EC6E-4ED0-A20C-D7770F2C1512}" type="datetimeFigureOut">
              <a:rPr lang="ru-RU" smtClean="0"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84C95-4D6B-4B05-A45A-DFDC09D3249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60722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386" name="AutoShape 2" descr="http://funforkids.ru/pictures/bg/bg00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88" name="AutoShape 4" descr="http://img0.liveinternet.ru/images/attach/b/4/102/863/102863830_larg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0" name="AutoShape 6" descr="http://funforkids.ru/pictures/bg/bg00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http://img0.liveinternet.ru/images/attach/b/4/102/863/102863830_large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http://fabrikamega.ru/upload/information_system_28/1/3/9/item_1394/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http://fabrikamega.ru/upload/information_system_28/1/3/9/item_1394/80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937" y="144463"/>
            <a:ext cx="8850182" cy="649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14290"/>
            <a:ext cx="8643999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 descr="C:\Users\User\Desktop\рыбкирыбки\500675_üç-balık-tutma-su-balık-doğa-dizay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User\Desktop\рыбкирыбки\depositphotos_19819997-Freshwater-fish-theme-imag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2530" name="AutoShape 2" descr="http://www.aquawiki.ru/images/archive/8/86/20100502142522%21%D0%90%D0%BF%D0%BE%D0%BD%D0%BE%D0%B3%D0%B5%D1%82%D0%BE%D0%BD_%D0%B2%D0%BE%D0%BB%D0%BD%D0%B8%D1%81%D1%82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://www.aquawiki.ru/images/archive/8/86/20100502142522%21%D0%90%D0%BF%D0%BE%D0%BD%D0%BE%D0%B3%D0%B5%D1%82%D0%BE%D0%BD_%D0%B2%D0%BE%D0%BB%D0%BD%D0%B8%D1%81%D1%82%D1%8B%D0%B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29683" cy="61436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591187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3" name="Picture 1" descr="C:\Users\User\Desktop\рыбкирыбки\1274036118_ryb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2015-10-12T05:27:30Z</dcterms:created>
  <dcterms:modified xsi:type="dcterms:W3CDTF">2015-10-12T08:12:15Z</dcterms:modified>
</cp:coreProperties>
</file>