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6" r:id="rId9"/>
    <p:sldId id="265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70" r:id="rId18"/>
    <p:sldId id="281" r:id="rId19"/>
    <p:sldId id="282" r:id="rId20"/>
    <p:sldId id="283" r:id="rId21"/>
    <p:sldId id="284" r:id="rId22"/>
    <p:sldId id="286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анд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22T21:59:08.748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D2718-DA13-4EC4-859D-6352047B9D75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93AC3-463A-491F-9E74-2B851C2E2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BC2C2-91B6-4536-8CB1-91A148B39541}" type="slidenum">
              <a:rPr lang="ru-RU"/>
              <a:pPr/>
              <a:t>5</a:t>
            </a:fld>
            <a:endParaRPr lang="ru-RU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155F9-99FA-450C-B5BE-C3A99B007724}" type="slidenum">
              <a:rPr lang="ru-RU"/>
              <a:pPr/>
              <a:t>16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93AC3-463A-491F-9E74-2B851C2E297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1A591-296C-49F7-94BF-D093732E6C42}" type="slidenum">
              <a:rPr lang="ru-RU"/>
              <a:pPr/>
              <a:t>8</a:t>
            </a:fld>
            <a:endParaRPr lang="ru-RU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B3A608-A46F-43F7-8583-37B6125AFE6E}" type="slidenum">
              <a:rPr lang="ru-RU"/>
              <a:pPr/>
              <a:t>9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B5144-9852-4213-A58C-F48BF0F0F5B3}" type="slidenum">
              <a:rPr lang="ru-RU"/>
              <a:pPr/>
              <a:t>10</a:t>
            </a:fld>
            <a:endParaRPr 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F6517-6440-4566-B2D5-C446B40A8348}" type="slidenum">
              <a:rPr lang="ru-RU"/>
              <a:pPr/>
              <a:t>11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96A78-2133-467A-A32A-115264E2402F}" type="slidenum">
              <a:rPr lang="ru-RU"/>
              <a:pPr/>
              <a:t>12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DF461-CC2C-4C02-A627-7036831C2EF6}" type="slidenum">
              <a:rPr lang="ru-RU"/>
              <a:pPr/>
              <a:t>13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E8E22-1552-4DC0-9335-1A488D8648F7}" type="slidenum">
              <a:rPr lang="ru-RU"/>
              <a:pPr/>
              <a:t>14</a:t>
            </a:fld>
            <a:endParaRPr lang="ru-R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47272-9257-486A-A54E-46F24B5ADF44}" type="slidenum">
              <a:rPr lang="ru-RU"/>
              <a:pPr/>
              <a:t>15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57FD-D3BA-4F96-914D-F0B6E67E2D67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189BD8-EB88-4E77-9082-142C9E74B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57FD-D3BA-4F96-914D-F0B6E67E2D67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9BD8-EB88-4E77-9082-142C9E74B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57FD-D3BA-4F96-914D-F0B6E67E2D67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9BD8-EB88-4E77-9082-142C9E74B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57FD-D3BA-4F96-914D-F0B6E67E2D67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189BD8-EB88-4E77-9082-142C9E74B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57FD-D3BA-4F96-914D-F0B6E67E2D67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9BD8-EB88-4E77-9082-142C9E74BA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57FD-D3BA-4F96-914D-F0B6E67E2D67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9BD8-EB88-4E77-9082-142C9E74B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57FD-D3BA-4F96-914D-F0B6E67E2D67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9189BD8-EB88-4E77-9082-142C9E74BA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57FD-D3BA-4F96-914D-F0B6E67E2D67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9BD8-EB88-4E77-9082-142C9E74B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57FD-D3BA-4F96-914D-F0B6E67E2D67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9BD8-EB88-4E77-9082-142C9E74B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57FD-D3BA-4F96-914D-F0B6E67E2D67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9BD8-EB88-4E77-9082-142C9E74B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57FD-D3BA-4F96-914D-F0B6E67E2D67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9BD8-EB88-4E77-9082-142C9E74BA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6E57FD-D3BA-4F96-914D-F0B6E67E2D67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189BD8-EB88-4E77-9082-142C9E74BA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museum.nsk.ru/panorams/hall-2a/" TargetMode="External"/><Relationship Id="rId7" Type="http://schemas.openxmlformats.org/officeDocument/2006/relationships/hyperlink" Target="http://museum.nsk.ru/panorams/hall-1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museum.nsk.ru/panorams/hall-3a/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hyperlink" Target="http://museum.nsk.ru/panorams/hall-2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taxi-v-novosibirske.ru/images/places/novosibirskiy-muzey-zheleznodorozhnoy-texniki-imeni-n-a-akulinina-22.jpg" TargetMode="External"/><Relationship Id="rId7" Type="http://schemas.openxmlformats.org/officeDocument/2006/relationships/hyperlink" Target="http://f1.foto.rambler.ru/preview/r/668x890/4dd37c2f-9739-cfad-990c-1fd9101f6c24/%D0%A4%D0%BE%D1%82%D0%BE_175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taxi-v-novosibirske.ru/images/places/novosibirskiy-muzey-zheleznodorozhnoy-texniki-imeni-n-a-akulinina-25.jpg" TargetMode="Externa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savok.name/uploads/autonovosib/7.jpg" TargetMode="External"/><Relationship Id="rId7" Type="http://schemas.openxmlformats.org/officeDocument/2006/relationships/hyperlink" Target="http://s4.images.drive2.ru/user.blog.photos/x3/4400/000/000/112/edd/88cd5b625333180c-main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savok.name/uploads/autonovosib/2.jpg" TargetMode="Externa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agent-l.ru/assets/images/rrr/DSC_557674.JPG" TargetMode="External"/><Relationship Id="rId7" Type="http://schemas.openxmlformats.org/officeDocument/2006/relationships/hyperlink" Target="http://www.sibculture.ru/magazine/2010-3/fabrika/9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www.siberia-cossack.org/userfiles/image/Muzei_SibVO-Pulemet.jpg" TargetMode="Externa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706/126189402.3f/0_57d5d_616a6ab2_X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sc.mil.ru/images/military/military/photo/DSC02621.JPG" TargetMode="Externa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://all-pages.com/img/repphotos2/repphoto_4178_7464.jpg" TargetMode="External"/><Relationship Id="rId7" Type="http://schemas.openxmlformats.org/officeDocument/2006/relationships/hyperlink" Target="http://zoo-nsk.ru/wp-content/gallery/animals_old/amtigr2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oboffsem.ru/uploads/images/00/00/01/2010/11/19/2606129b78_full.jpg" TargetMode="External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etroworld.ruz.net/others/images/nsk/rechnoy_vokzal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img-fotki.yandex.ru/get/4313/gelionsk.90/0_3bfe7_4151aed6_orig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-torch.ru/f/1/theatre/1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chudni.ru/files/interest_pics/tieatr_kukol_03.jpg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shara.ucoz.ru/_fr/0/4186862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lentaregion.ru/wp-content/uploads/2011/05/globus.jpg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143007"/>
          </a:xfrm>
        </p:spPr>
        <p:txBody>
          <a:bodyPr/>
          <a:lstStyle/>
          <a:p>
            <a:r>
              <a:rPr lang="ru-RU" dirty="0" smtClean="0"/>
              <a:t>Новосибирск</a:t>
            </a:r>
            <a:endParaRPr lang="ru-RU" dirty="0"/>
          </a:p>
        </p:txBody>
      </p:sp>
      <p:pic>
        <p:nvPicPr>
          <p:cNvPr id="4" name="Рисунок 3" descr="69dd39f2dd0f41ad3491d3f41dffff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8572560" cy="547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r>
              <a:rPr lang="ru-RU" sz="4000"/>
              <a:t>Краеведческий музей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3" name="Picture 5" descr="2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92150"/>
            <a:ext cx="4284663" cy="3059113"/>
          </a:xfrm>
          <a:prstGeom prst="rect">
            <a:avLst/>
          </a:prstGeom>
          <a:noFill/>
        </p:spPr>
      </p:pic>
      <p:pic>
        <p:nvPicPr>
          <p:cNvPr id="7175" name="Picture 7" descr="3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765175"/>
            <a:ext cx="4211637" cy="2987675"/>
          </a:xfrm>
          <a:prstGeom prst="rect">
            <a:avLst/>
          </a:prstGeom>
          <a:noFill/>
        </p:spPr>
      </p:pic>
      <p:pic>
        <p:nvPicPr>
          <p:cNvPr id="7177" name="Picture 9" descr="1a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965575"/>
            <a:ext cx="4067175" cy="2892425"/>
          </a:xfrm>
          <a:prstGeom prst="rect">
            <a:avLst/>
          </a:prstGeom>
          <a:noFill/>
        </p:spPr>
      </p:pic>
      <p:pic>
        <p:nvPicPr>
          <p:cNvPr id="7179" name="Picture 11" descr="2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3800" y="3905250"/>
            <a:ext cx="4140200" cy="295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48263" y="274638"/>
            <a:ext cx="3995737" cy="1143000"/>
          </a:xfrm>
        </p:spPr>
        <p:txBody>
          <a:bodyPr>
            <a:normAutofit fontScale="90000"/>
          </a:bodyPr>
          <a:lstStyle/>
          <a:p>
            <a:r>
              <a:rPr lang="ru-RU" sz="2800"/>
              <a:t>Музей железнодорожного транспорта</a:t>
            </a:r>
          </a:p>
        </p:txBody>
      </p:sp>
      <p:pic>
        <p:nvPicPr>
          <p:cNvPr id="9221" name="Picture 5" descr="Картинка 8 из 222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076825" cy="3352800"/>
          </a:xfrm>
          <a:prstGeom prst="rect">
            <a:avLst/>
          </a:prstGeom>
          <a:noFill/>
        </p:spPr>
      </p:pic>
      <p:pic>
        <p:nvPicPr>
          <p:cNvPr id="9223" name="Picture 7" descr="Картинка 20 из 222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2000240"/>
            <a:ext cx="5076825" cy="4714908"/>
          </a:xfrm>
          <a:prstGeom prst="rect">
            <a:avLst/>
          </a:prstGeom>
          <a:noFill/>
        </p:spPr>
      </p:pic>
      <p:pic>
        <p:nvPicPr>
          <p:cNvPr id="9225" name="Picture 9" descr="Картинка 24 из 2227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0113" y="32131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Картинка 249 из 222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076825" cy="3800475"/>
          </a:xfrm>
          <a:prstGeom prst="rect">
            <a:avLst/>
          </a:prstGeom>
          <a:noFill/>
        </p:spPr>
      </p:pic>
      <p:pic>
        <p:nvPicPr>
          <p:cNvPr id="13319" name="Picture 7" descr="Картинка 324 из 222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1268413"/>
            <a:ext cx="5076825" cy="3800475"/>
          </a:xfrm>
          <a:prstGeom prst="rect">
            <a:avLst/>
          </a:prstGeom>
          <a:noFill/>
        </p:spPr>
      </p:pic>
      <p:pic>
        <p:nvPicPr>
          <p:cNvPr id="13321" name="Picture 9" descr="Картинка 331 из 2227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0113" y="4000500"/>
            <a:ext cx="4572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19700" y="404813"/>
            <a:ext cx="3924300" cy="561975"/>
          </a:xfrm>
        </p:spPr>
        <p:txBody>
          <a:bodyPr>
            <a:normAutofit fontScale="90000"/>
          </a:bodyPr>
          <a:lstStyle/>
          <a:p>
            <a:r>
              <a:rPr lang="ru-RU" sz="2800"/>
              <a:t>Музей сибирского военного округа</a:t>
            </a:r>
          </a:p>
        </p:txBody>
      </p:sp>
      <p:pic>
        <p:nvPicPr>
          <p:cNvPr id="17412" name="Picture 4" descr="Картинка 1 из 4544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5219700" cy="3214686"/>
          </a:xfrm>
          <a:noFill/>
          <a:ln/>
        </p:spPr>
      </p:pic>
      <p:pic>
        <p:nvPicPr>
          <p:cNvPr id="17414" name="Picture 6" descr="Картинка 2 из 454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1700213"/>
            <a:ext cx="4284662" cy="3206750"/>
          </a:xfrm>
          <a:prstGeom prst="rect">
            <a:avLst/>
          </a:prstGeom>
          <a:noFill/>
        </p:spPr>
      </p:pic>
      <p:pic>
        <p:nvPicPr>
          <p:cNvPr id="17416" name="Picture 8" descr="Картинка 26 из 4544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476625"/>
            <a:ext cx="5076825" cy="338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Картинка 75 из 5151">
            <a:hlinkClick r:id="rId3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5630863" cy="4525963"/>
          </a:xfrm>
          <a:noFill/>
          <a:ln/>
        </p:spPr>
      </p:pic>
      <p:pic>
        <p:nvPicPr>
          <p:cNvPr id="63493" name="Picture 5" descr="Картинка 35 из 510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3267075"/>
            <a:ext cx="5076825" cy="3590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3" y="908050"/>
            <a:ext cx="4859337" cy="1143000"/>
          </a:xfrm>
        </p:spPr>
        <p:txBody>
          <a:bodyPr/>
          <a:lstStyle/>
          <a:p>
            <a:r>
              <a:rPr lang="ru-RU" sz="2800"/>
              <a:t>Музей Первомайского района</a:t>
            </a:r>
          </a:p>
        </p:txBody>
      </p:sp>
      <p:pic>
        <p:nvPicPr>
          <p:cNvPr id="1946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303713" cy="5157788"/>
          </a:xfrm>
          <a:noFill/>
          <a:ln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3162300"/>
            <a:ext cx="54356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9" name="Picture 5" descr="Картинка 7 из 3152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96875" y="0"/>
            <a:ext cx="5076825" cy="3686175"/>
          </a:xfrm>
          <a:prstGeom prst="rect">
            <a:avLst/>
          </a:prstGeom>
          <a:noFill/>
        </p:spPr>
      </p:pic>
      <p:pic>
        <p:nvPicPr>
          <p:cNvPr id="21515" name="Picture 11" descr="Картинка 43 из 3106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14850" y="0"/>
            <a:ext cx="4629150" cy="3810000"/>
          </a:xfrm>
          <a:prstGeom prst="rect">
            <a:avLst/>
          </a:prstGeom>
          <a:noFill/>
        </p:spPr>
      </p:pic>
      <p:pic>
        <p:nvPicPr>
          <p:cNvPr id="21517" name="Picture 13" descr="Картинка 76 из 31064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81500" y="3500438"/>
            <a:ext cx="4762500" cy="3505200"/>
          </a:xfrm>
          <a:prstGeom prst="rect">
            <a:avLst/>
          </a:prstGeom>
          <a:noFill/>
        </p:spPr>
      </p:pic>
      <p:pic>
        <p:nvPicPr>
          <p:cNvPr id="21518" name="Picture 14" descr="зоопарк 2011 0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471863"/>
            <a:ext cx="4427538" cy="3386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85728"/>
            <a:ext cx="5143556" cy="5143536"/>
          </a:xfrm>
          <a:prstGeom prst="rect">
            <a:avLst/>
          </a:prstGeom>
        </p:spPr>
      </p:pic>
      <p:pic>
        <p:nvPicPr>
          <p:cNvPr id="3" name="Рисунок 2" descr="liger-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714488"/>
            <a:ext cx="3929090" cy="4429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0760" y="642918"/>
            <a:ext cx="3317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Лигр – Зита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647700"/>
            <a:ext cx="7929618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dc844029ec2a5ba6e06fa1e2046db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25450"/>
            <a:ext cx="8001000" cy="6007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1802" y="357166"/>
            <a:ext cx="1342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Цирк.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 smtClean="0"/>
              <a:t>Герб Новосибирска</a:t>
            </a:r>
            <a:endParaRPr lang="ru-RU" dirty="0"/>
          </a:p>
        </p:txBody>
      </p:sp>
      <p:pic>
        <p:nvPicPr>
          <p:cNvPr id="4" name="Содержимое 3" descr="mediapre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4000528" cy="5286388"/>
          </a:xfrm>
        </p:spPr>
      </p:pic>
      <p:pic>
        <p:nvPicPr>
          <p:cNvPr id="5" name="Рисунок 4" descr="44292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357430"/>
            <a:ext cx="4643470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t01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14356"/>
            <a:ext cx="7858180" cy="6000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422" y="428604"/>
            <a:ext cx="5306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Часовня Святого Николая.</a:t>
            </a:r>
            <a:endParaRPr lang="ru-RU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57232"/>
            <a:ext cx="8229600" cy="5500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642918"/>
            <a:ext cx="3550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Стадион Спартак</a:t>
            </a:r>
            <a:endParaRPr lang="ru-RU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1228"/>
            <a:ext cx="8229600" cy="5495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428604"/>
            <a:ext cx="189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Река Обь</a:t>
            </a:r>
            <a:endParaRPr lang="ru-RU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4857752" cy="5929354"/>
          </a:xfrm>
          <a:prstGeom prst="rect">
            <a:avLst/>
          </a:prstGeom>
        </p:spPr>
      </p:pic>
      <p:pic>
        <p:nvPicPr>
          <p:cNvPr id="3" name="Рисунок 2" descr="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000108"/>
            <a:ext cx="4214842" cy="5291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9256" y="642918"/>
            <a:ext cx="3738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Фейерверк - День города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Новосибирск Вокзал  Главный</a:t>
            </a:r>
            <a:endParaRPr lang="ru-RU" dirty="0"/>
          </a:p>
        </p:txBody>
      </p:sp>
      <p:pic>
        <p:nvPicPr>
          <p:cNvPr id="4" name="Содержимое 3" descr="cbf3e31838661b6a729b8bf4a20d2a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856" y="1554162"/>
            <a:ext cx="7736687" cy="501810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Метромост через реку Обь.</a:t>
            </a:r>
            <a:br>
              <a:rPr lang="ru-RU" dirty="0" smtClean="0"/>
            </a:br>
            <a:r>
              <a:rPr lang="ru-RU" dirty="0" smtClean="0"/>
              <a:t>Самый длинный в мире. </a:t>
            </a:r>
            <a:endParaRPr lang="ru-RU" dirty="0"/>
          </a:p>
        </p:txBody>
      </p:sp>
      <p:pic>
        <p:nvPicPr>
          <p:cNvPr id="4" name="Содержимое 3" descr="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376" y="1554163"/>
            <a:ext cx="6777647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9636" name="Picture 4" descr="Картинка 133 из 7747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940425" cy="4446588"/>
          </a:xfrm>
          <a:prstGeom prst="rect">
            <a:avLst/>
          </a:prstGeom>
          <a:noFill/>
        </p:spPr>
      </p:pic>
      <p:pic>
        <p:nvPicPr>
          <p:cNvPr id="69637" name="Picture 5" descr="Картинка 28 из 993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3219450"/>
            <a:ext cx="5508625" cy="363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Коммунальный мост.</a:t>
            </a:r>
            <a:endParaRPr lang="ru-RU" dirty="0"/>
          </a:p>
        </p:txBody>
      </p:sp>
      <p:pic>
        <p:nvPicPr>
          <p:cNvPr id="4" name="Содержимое 3" descr="Soviet tim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071546"/>
            <a:ext cx="7167590" cy="528641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Бугринский мост.</a:t>
            </a:r>
            <a:endParaRPr lang="ru-RU" dirty="0"/>
          </a:p>
        </p:txBody>
      </p:sp>
      <p:pic>
        <p:nvPicPr>
          <p:cNvPr id="4" name="Содержимое 3" descr="m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54162"/>
            <a:ext cx="8286808" cy="508954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Картинка 11 из 9271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076825" cy="3419475"/>
          </a:xfrm>
          <a:prstGeom prst="rect">
            <a:avLst/>
          </a:prstGeom>
          <a:noFill/>
        </p:spPr>
      </p:pic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5076825" y="915988"/>
            <a:ext cx="4067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Академический </a:t>
            </a:r>
            <a:r>
              <a:rPr lang="ru-RU" b="1"/>
              <a:t>театр</a:t>
            </a:r>
            <a:r>
              <a:rPr lang="ru-RU"/>
              <a:t> "Красный Факел" </a:t>
            </a:r>
          </a:p>
        </p:txBody>
      </p:sp>
      <p:pic>
        <p:nvPicPr>
          <p:cNvPr id="61448" name="Picture 8" descr="Картинка 61 из 9271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3057525"/>
            <a:ext cx="5076825" cy="3800475"/>
          </a:xfrm>
          <a:prstGeom prst="rect">
            <a:avLst/>
          </a:prstGeom>
          <a:noFill/>
        </p:spPr>
      </p:pic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4805363"/>
            <a:ext cx="40671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31740" anchor="ctr">
            <a:spAutoFit/>
          </a:bodyPr>
          <a:lstStyle/>
          <a:p>
            <a:pPr algn="ctr"/>
            <a:endParaRPr lang="ru-RU"/>
          </a:p>
          <a:p>
            <a:pPr algn="ctr"/>
            <a:r>
              <a:rPr lang="ru-RU" b="1"/>
              <a:t>Новосибирский</a:t>
            </a:r>
            <a:r>
              <a:rPr lang="ru-RU"/>
              <a:t> областной </a:t>
            </a:r>
            <a:r>
              <a:rPr lang="ru-RU" b="1"/>
              <a:t>театр</a:t>
            </a:r>
            <a:r>
              <a:rPr lang="ru-RU"/>
              <a:t> кукол. </a:t>
            </a:r>
          </a:p>
          <a:p>
            <a:pPr algn="ctr" eaLnBrk="0" hangingPunct="0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 descr="Картинка 3 из 9271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3057525"/>
            <a:ext cx="5076825" cy="3800475"/>
          </a:xfrm>
          <a:prstGeom prst="rect">
            <a:avLst/>
          </a:prstGeom>
          <a:noFill/>
        </p:spPr>
      </p:pic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4581525"/>
            <a:ext cx="3995738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31740" anchor="ctr">
            <a:spAutoFit/>
          </a:bodyPr>
          <a:lstStyle/>
          <a:p>
            <a:pPr algn="ctr"/>
            <a:endParaRPr lang="ru-RU"/>
          </a:p>
          <a:p>
            <a:pPr algn="ctr"/>
            <a:r>
              <a:rPr lang="ru-RU" b="1"/>
              <a:t>Новосибирский</a:t>
            </a:r>
            <a:r>
              <a:rPr lang="ru-RU"/>
              <a:t> Государственный Академический </a:t>
            </a:r>
            <a:r>
              <a:rPr lang="ru-RU" b="1"/>
              <a:t>Театр</a:t>
            </a:r>
            <a:r>
              <a:rPr lang="ru-RU"/>
              <a:t> Оперы и Балета (НГАТОиБ) </a:t>
            </a:r>
          </a:p>
          <a:p>
            <a:pPr algn="ctr" eaLnBrk="0" hangingPunct="0"/>
            <a:endParaRPr lang="ru-RU"/>
          </a:p>
        </p:txBody>
      </p:sp>
      <p:pic>
        <p:nvPicPr>
          <p:cNvPr id="59401" name="Picture 9" descr="Картинка 4 из 9271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076825" cy="3800475"/>
          </a:xfrm>
          <a:prstGeom prst="rect">
            <a:avLst/>
          </a:prstGeom>
          <a:noFill/>
        </p:spPr>
      </p:pic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5076825" y="1182688"/>
            <a:ext cx="40671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31740" anchor="ctr">
            <a:spAutoFit/>
          </a:bodyPr>
          <a:lstStyle/>
          <a:p>
            <a:pPr algn="ctr"/>
            <a:endParaRPr lang="ru-RU"/>
          </a:p>
          <a:p>
            <a:pPr algn="ctr"/>
            <a:r>
              <a:rPr lang="ru-RU" b="1"/>
              <a:t>Новосибирский</a:t>
            </a:r>
            <a:r>
              <a:rPr lang="ru-RU"/>
              <a:t> академический молодёжный </a:t>
            </a:r>
            <a:r>
              <a:rPr lang="ru-RU" b="1"/>
              <a:t>театр</a:t>
            </a:r>
            <a:r>
              <a:rPr lang="ru-RU"/>
              <a:t> "Глобус" </a:t>
            </a:r>
          </a:p>
          <a:p>
            <a:pPr algn="ctr"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</TotalTime>
  <Words>86</Words>
  <Application>Microsoft Office PowerPoint</Application>
  <PresentationFormat>Экран (4:3)</PresentationFormat>
  <Paragraphs>34</Paragraphs>
  <Slides>23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Новосибирск</vt:lpstr>
      <vt:lpstr>Герб Новосибирска</vt:lpstr>
      <vt:lpstr>Новосибирск Вокзал  Главный</vt:lpstr>
      <vt:lpstr>Метромост через реку Обь. Самый длинный в мире. </vt:lpstr>
      <vt:lpstr>Слайд 5</vt:lpstr>
      <vt:lpstr>Коммунальный мост.</vt:lpstr>
      <vt:lpstr>Бугринский мост.</vt:lpstr>
      <vt:lpstr>Слайд 8</vt:lpstr>
      <vt:lpstr>Слайд 9</vt:lpstr>
      <vt:lpstr>Краеведческий музей</vt:lpstr>
      <vt:lpstr>Музей железнодорожного транспорта</vt:lpstr>
      <vt:lpstr>Слайд 12</vt:lpstr>
      <vt:lpstr>Музей сибирского военного округа</vt:lpstr>
      <vt:lpstr>Слайд 14</vt:lpstr>
      <vt:lpstr>Музей Первомайского района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Новосибирск</dc:title>
  <dc:creator>Александр</dc:creator>
  <cp:lastModifiedBy>Александр</cp:lastModifiedBy>
  <cp:revision>7</cp:revision>
  <dcterms:created xsi:type="dcterms:W3CDTF">2015-06-22T15:08:36Z</dcterms:created>
  <dcterms:modified xsi:type="dcterms:W3CDTF">2015-06-22T16:13:50Z</dcterms:modified>
</cp:coreProperties>
</file>