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9"/>
  </p:notesMasterIdLst>
  <p:sldIdLst>
    <p:sldId id="264" r:id="rId2"/>
    <p:sldId id="258" r:id="rId3"/>
    <p:sldId id="274" r:id="rId4"/>
    <p:sldId id="275" r:id="rId5"/>
    <p:sldId id="281" r:id="rId6"/>
    <p:sldId id="277" r:id="rId7"/>
    <p:sldId id="282" r:id="rId8"/>
    <p:sldId id="283" r:id="rId9"/>
    <p:sldId id="289" r:id="rId10"/>
    <p:sldId id="290" r:id="rId11"/>
    <p:sldId id="287" r:id="rId12"/>
    <p:sldId id="276" r:id="rId13"/>
    <p:sldId id="278" r:id="rId14"/>
    <p:sldId id="280" r:id="rId15"/>
    <p:sldId id="279" r:id="rId16"/>
    <p:sldId id="288" r:id="rId17"/>
    <p:sldId id="291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E705"/>
    <a:srgbClr val="007000"/>
    <a:srgbClr val="3399FF"/>
    <a:srgbClr val="06FA23"/>
    <a:srgbClr val="DA52B6"/>
    <a:srgbClr val="FF00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95" autoAdjust="0"/>
    <p:restoredTop sz="85984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B16C6F-842F-44DD-BD61-64F5754B2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27A7F-C6AC-4D88-BF86-AABACB8B640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A6F26-DD5A-40F9-8728-830EBB4DB694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F01DF-38DA-4163-818A-3B7A11FA44BE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105E7-1B5B-42D8-9992-95189D595A8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1C6A-1C46-483B-9F56-744CB73E483F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56FF6-0F72-47F4-B1C0-6C09E1D98FA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3336D-FA78-4E3C-9303-DEDE448F313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21424-959D-4DC2-B07B-0F0A53A1435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E245D-82BC-49BC-8260-523CF0C99120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31CCA-98F6-4F64-B51B-B830072A87E4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740F7D-BA8C-4635-9AAD-D6627AAFAF8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EF509-7B83-4A7D-849A-73420E2F6C23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7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8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4"/>
                <a:chOff x="4610" y="57"/>
                <a:chExt cx="1344" cy="984"/>
              </a:xfrm>
            </p:grpSpPr>
            <p:sp>
              <p:nvSpPr>
                <p:cNvPr id="4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39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1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2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5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6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61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2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66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1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2B671-5C4A-4B6F-9CC4-2AFB11639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EECE-6024-4332-9B3C-5D14D26E4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C2385-7460-45C0-9EB8-7F3A98CBE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E6768-D22B-4B4E-BBE5-CB4054D84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67D90-A116-4BB7-ADD8-02645B553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0AF3-308B-4DA3-9F70-77516B142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BAB34-E66C-4C83-B9F9-B949E0310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9AF4-1624-4642-9CB3-9ABFA013B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11B3B-F7B4-4620-AFE2-39CA7E8EC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BFBA4-3019-4095-BF92-3277D0902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4C88-32C4-4254-8F44-D05505413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42889-5359-4094-92B5-696E369AF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F3C73B-BCD8-4A4C-BA17-FE1B6E439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13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13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13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13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3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14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4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4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14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14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4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14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14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14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14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1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138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138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138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138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3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138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13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://go.mail.ru/frame.html?&amp;imgurl=http://jurnal-portal.ucoz.ru/_nw/1/76805.jpg&amp;pageurl=http://journal.knigka.info/journal/journal_baby/over_baby/page/4/&amp;id=132287722&amp;iid=7&amp;imgwidth=510&amp;imgheight=711&amp;imgsize=191792" TargetMode="Externa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hyperlink" Target="http://go.mail.ru/frame.html?&amp;imgurl=http://i046.radikal.ru/0710/20/569f26775e79.jpg&amp;pageurl=http://journal.knigka.info/journal/journal_baby/page/28/&amp;id=147548989&amp;iid=2&amp;imgwidth=308&amp;imgheight=400&amp;imgsize=92796" TargetMode="External"/><Relationship Id="rId21" Type="http://schemas.openxmlformats.org/officeDocument/2006/relationships/hyperlink" Target="http://go.mail.ru/frame.html?&amp;imgurl=http://cs1499.vkontakte.ru/g2880980/a_5087bb91.jpg&amp;pageurl=http://cheshire-d0g.livejournal.com/136036.html&amp;id=76182033&amp;iid=7&amp;imgwidth=200&amp;imgheight=281&amp;imgsize=21222" TargetMode="External"/><Relationship Id="rId7" Type="http://schemas.openxmlformats.org/officeDocument/2006/relationships/hyperlink" Target="http://go.mail.ru/frame.html?&amp;imgurl=http://darudar.org/var/files/img/55/3f/553f565db23c77b369b9ff6deaa81b80_600.jpg&amp;pageurl=http://darudar.org/users/OnMyMoon/gifts/&amp;id=114634539&amp;iid=2&amp;imgwidth=450&amp;imgheight=600&amp;imgsize=98669" TargetMode="External"/><Relationship Id="rId12" Type="http://schemas.openxmlformats.org/officeDocument/2006/relationships/image" Target="../media/image5.jpeg"/><Relationship Id="rId17" Type="http://schemas.openxmlformats.org/officeDocument/2006/relationships/hyperlink" Target="http://go.mail.ru/frame.html?&amp;imgurl=http://www.karta-smi.ru/pub_lib/mapwt/15082007144648.jpg&amp;pageurl=http://www.karta-smi.ru/5013&amp;id=28104268&amp;iid=5&amp;imgwidth=170&amp;imgheight=247&amp;imgsize=18308" TargetMode="External"/><Relationship Id="rId25" Type="http://schemas.openxmlformats.org/officeDocument/2006/relationships/hyperlink" Target="http://go.mail.ru/frame.html?&amp;imgurl=http://www.encspb.ru/image.php?file=small/2803997225.jpg&amp;pageurl=http://encspb.ru/ru/bibarticle.php?kod=2803959209&amp;id=110835708&amp;iid=5&amp;imgwidth=549&amp;imgheight=776&amp;imgsize=99255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29" Type="http://schemas.openxmlformats.org/officeDocument/2006/relationships/hyperlink" Target="http://go.mail.ru/frame.html?&amp;imgurl=http://i048.radikal.ru/0806/f8/95bdfab6ad93x.jpg&amp;pageurl=http://journal.knigka.info/journal/journal_baby/page/33/&amp;id=88710108&amp;iid=5&amp;imgwidth=462&amp;imgheight=626&amp;imgsize=69225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11" Type="http://schemas.openxmlformats.org/officeDocument/2006/relationships/hyperlink" Target="http://go.mail.ru/frame.html?&amp;imgurl=http://publ.lib.ru/ARCHIVES/S/''Spokoynoy_nochi,_malyshi''/.Online/SNM0601O1..jpg&amp;pageurl=http://www.knigka.info/baby/journal_detsk/&amp;id=45567753&amp;iid=3&amp;imgwidth=325&amp;imgheight=429&amp;imgsize=53131" TargetMode="External"/><Relationship Id="rId24" Type="http://schemas.openxmlformats.org/officeDocument/2006/relationships/image" Target="../media/image11.jpeg"/><Relationship Id="rId32" Type="http://schemas.openxmlformats.org/officeDocument/2006/relationships/image" Target="../media/image15.jpeg"/><Relationship Id="rId5" Type="http://schemas.openxmlformats.org/officeDocument/2006/relationships/hyperlink" Target="http://go.mail.ru/frame.html?&amp;imgurl=http://imhobest.in.ua/uploads/posts/2009-01/thumbs/1232922524_1232915885_idejjki1_1.jpg&amp;pageurl=http://journal.knigka.info/journal/journal_baby/over_baby/page/21/&amp;id=89390358&amp;iid=3&amp;imgwidth=302&amp;imgheight=415&amp;imgsize=229864" TargetMode="External"/><Relationship Id="rId15" Type="http://schemas.openxmlformats.org/officeDocument/2006/relationships/hyperlink" Target="http://go.mail.ru/frame.html?&amp;imgurl=http://www.dvddom.ru/pictures/1597.gif&amp;pageurl=http://dvd.lentacom.ru/viewcategory.php?id=0&amp;Page=329&amp;id=143295371&amp;iid=4&amp;imgwidth=488&amp;imgheight=488&amp;imgsize=51136" TargetMode="External"/><Relationship Id="rId23" Type="http://schemas.openxmlformats.org/officeDocument/2006/relationships/hyperlink" Target="http://go.mail.ru/frame.html?&amp;imgurl=http://journal.knigka.info/uploads/posts/6667612792753731.jpeg&amp;pageurl=http://journal.knigka.info/journal/journal_baby/over_baby/page/19/&amp;id=70294445&amp;iid=7&amp;imgwidth=250&amp;imgheight=318&amp;imgsize=63652" TargetMode="External"/><Relationship Id="rId28" Type="http://schemas.openxmlformats.org/officeDocument/2006/relationships/image" Target="../media/image13.jpeg"/><Relationship Id="rId10" Type="http://schemas.openxmlformats.org/officeDocument/2006/relationships/image" Target="../media/image4.jpeg"/><Relationship Id="rId19" Type="http://schemas.openxmlformats.org/officeDocument/2006/relationships/hyperlink" Target="http://go.mail.ru/frame.html?&amp;imgurl=http://www.mirknig.com/uploads/posts/2008-07/1214895108_ujhb.jpg&amp;pageurl=http://www.mirknig.com/dom_semya/1181133254-smeshariki-5-2006.html&amp;id=114843949&amp;iid=5&amp;imgwidth=350&amp;imgheight=449&amp;imgsize=76974" TargetMode="External"/><Relationship Id="rId31" Type="http://schemas.openxmlformats.org/officeDocument/2006/relationships/hyperlink" Target="http://go.mail.ru/frame.html?&amp;imgurl=http://adalin.mospsy.ru/img/jur_4.jpg&amp;pageurl=http://adalin.mospsy.ru/l_03_00/l_03_04d.shtml&amp;id=5076297&amp;iid=5&amp;imgwidth=150&amp;imgheight=191&amp;imgsize=10863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://go.mail.ru/frame.html?&amp;imgurl=http://images.i-files.org/uploads/4d194f7be67c101550f72f03b82bd9fe/JPG.jpg&amp;pageurl=http://nnm.ru/search?q=%D0%92%D0%B5%D1%81%D0%B5%D0%BB%D1%8B%D0%B5%20%D0%BA%D0%B0%D1%80%D1%82%D0%B8%D0%BD%D0%BA%D0%B8&amp;in=tags&amp;id=31596406&amp;iid=8&amp;imgwidth=453&amp;imgheight=600&amp;imgsize=76254" TargetMode="Externa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Relationship Id="rId27" Type="http://schemas.openxmlformats.org/officeDocument/2006/relationships/hyperlink" Target="http://go.mail.ru/frame.html?&amp;imgurl=http://journal.knigka.info/uploads/posts/5837676353994361.jpeg&amp;pageurl=http://journal.knigka.info/journal/journal_baby/over_baby/page/3/&amp;id=132311049&amp;iid=8&amp;imgwidth=520&amp;imgheight=689&amp;imgsize=182400" TargetMode="External"/><Relationship Id="rId30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2.xml"/><Relationship Id="rId7" Type="http://schemas.openxmlformats.org/officeDocument/2006/relationships/slide" Target="slide5.xml"/><Relationship Id="rId2" Type="http://schemas.openxmlformats.org/officeDocument/2006/relationships/audio" Target="file:///H:\&#1089;&#1074;&#1077;&#1090;&#1077;\oktyabrj.mp3" TargetMode="External"/><Relationship Id="rId1" Type="http://schemas.openxmlformats.org/officeDocument/2006/relationships/audio" Target="file:///H:\&#1089;&#1074;&#1077;&#1090;&#1077;\sentyabrj.mp3" TargetMode="Externa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676400" y="6019800"/>
            <a:ext cx="594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Санкт </a:t>
            </a:r>
            <a:r>
              <a:rPr lang="ru-RU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Петербург </a:t>
            </a:r>
            <a:endParaRPr lang="ru-RU" dirty="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2009 </a:t>
            </a:r>
            <a:r>
              <a:rPr lang="ru-RU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2286000"/>
            <a:ext cx="8488965" cy="28315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Заседание</a:t>
            </a:r>
          </a:p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Редакции детского</a:t>
            </a:r>
          </a:p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литературного</a:t>
            </a:r>
          </a:p>
          <a:p>
            <a:pPr algn="ctr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Журнала</a:t>
            </a:r>
          </a:p>
          <a:p>
            <a:pPr algn="ctr">
              <a:defRPr/>
            </a:pP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«Детское чтение для сердца и разума»</a:t>
            </a:r>
          </a:p>
          <a:p>
            <a:pPr algn="ctr">
              <a:defRPr/>
            </a:pP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0" y="152400"/>
            <a:ext cx="2180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(деловая игра)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73088">
            <a:off x="5257800" y="990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олилиния 17"/>
          <p:cNvSpPr/>
          <p:nvPr/>
        </p:nvSpPr>
        <p:spPr>
          <a:xfrm>
            <a:off x="5872766" y="4765183"/>
            <a:ext cx="2459865" cy="270456"/>
          </a:xfrm>
          <a:custGeom>
            <a:avLst/>
            <a:gdLst>
              <a:gd name="connsiteX0" fmla="*/ 0 w 2459865"/>
              <a:gd name="connsiteY0" fmla="*/ 193183 h 270456"/>
              <a:gd name="connsiteX1" fmla="*/ 64395 w 2459865"/>
              <a:gd name="connsiteY1" fmla="*/ 180304 h 270456"/>
              <a:gd name="connsiteX2" fmla="*/ 115910 w 2459865"/>
              <a:gd name="connsiteY2" fmla="*/ 167425 h 270456"/>
              <a:gd name="connsiteX3" fmla="*/ 128789 w 2459865"/>
              <a:gd name="connsiteY3" fmla="*/ 128789 h 270456"/>
              <a:gd name="connsiteX4" fmla="*/ 180304 w 2459865"/>
              <a:gd name="connsiteY4" fmla="*/ 115910 h 270456"/>
              <a:gd name="connsiteX5" fmla="*/ 270457 w 2459865"/>
              <a:gd name="connsiteY5" fmla="*/ 77273 h 270456"/>
              <a:gd name="connsiteX6" fmla="*/ 373488 w 2459865"/>
              <a:gd name="connsiteY6" fmla="*/ 38637 h 270456"/>
              <a:gd name="connsiteX7" fmla="*/ 412124 w 2459865"/>
              <a:gd name="connsiteY7" fmla="*/ 12879 h 270456"/>
              <a:gd name="connsiteX8" fmla="*/ 450761 w 2459865"/>
              <a:gd name="connsiteY8" fmla="*/ 0 h 270456"/>
              <a:gd name="connsiteX9" fmla="*/ 785611 w 2459865"/>
              <a:gd name="connsiteY9" fmla="*/ 12879 h 270456"/>
              <a:gd name="connsiteX10" fmla="*/ 837127 w 2459865"/>
              <a:gd name="connsiteY10" fmla="*/ 25758 h 270456"/>
              <a:gd name="connsiteX11" fmla="*/ 953037 w 2459865"/>
              <a:gd name="connsiteY11" fmla="*/ 38637 h 270456"/>
              <a:gd name="connsiteX12" fmla="*/ 1030310 w 2459865"/>
              <a:gd name="connsiteY12" fmla="*/ 64394 h 270456"/>
              <a:gd name="connsiteX13" fmla="*/ 1133341 w 2459865"/>
              <a:gd name="connsiteY13" fmla="*/ 103031 h 270456"/>
              <a:gd name="connsiteX14" fmla="*/ 1184857 w 2459865"/>
              <a:gd name="connsiteY14" fmla="*/ 141668 h 270456"/>
              <a:gd name="connsiteX15" fmla="*/ 1287888 w 2459865"/>
              <a:gd name="connsiteY15" fmla="*/ 167425 h 270456"/>
              <a:gd name="connsiteX16" fmla="*/ 1326524 w 2459865"/>
              <a:gd name="connsiteY16" fmla="*/ 206062 h 270456"/>
              <a:gd name="connsiteX17" fmla="*/ 1378040 w 2459865"/>
              <a:gd name="connsiteY17" fmla="*/ 180304 h 270456"/>
              <a:gd name="connsiteX18" fmla="*/ 1468192 w 2459865"/>
              <a:gd name="connsiteY18" fmla="*/ 206062 h 270456"/>
              <a:gd name="connsiteX19" fmla="*/ 1584102 w 2459865"/>
              <a:gd name="connsiteY19" fmla="*/ 231820 h 270456"/>
              <a:gd name="connsiteX20" fmla="*/ 1674254 w 2459865"/>
              <a:gd name="connsiteY20" fmla="*/ 218941 h 270456"/>
              <a:gd name="connsiteX21" fmla="*/ 1880316 w 2459865"/>
              <a:gd name="connsiteY21" fmla="*/ 193183 h 270456"/>
              <a:gd name="connsiteX22" fmla="*/ 2034862 w 2459865"/>
              <a:gd name="connsiteY22" fmla="*/ 206062 h 270456"/>
              <a:gd name="connsiteX23" fmla="*/ 2073499 w 2459865"/>
              <a:gd name="connsiteY23" fmla="*/ 231820 h 270456"/>
              <a:gd name="connsiteX24" fmla="*/ 2112135 w 2459865"/>
              <a:gd name="connsiteY24" fmla="*/ 244699 h 270456"/>
              <a:gd name="connsiteX25" fmla="*/ 2318197 w 2459865"/>
              <a:gd name="connsiteY25" fmla="*/ 270456 h 270456"/>
              <a:gd name="connsiteX26" fmla="*/ 2331076 w 2459865"/>
              <a:gd name="connsiteY26" fmla="*/ 218941 h 270456"/>
              <a:gd name="connsiteX27" fmla="*/ 2369713 w 2459865"/>
              <a:gd name="connsiteY27" fmla="*/ 206062 h 270456"/>
              <a:gd name="connsiteX28" fmla="*/ 2408349 w 2459865"/>
              <a:gd name="connsiteY28" fmla="*/ 167425 h 270456"/>
              <a:gd name="connsiteX29" fmla="*/ 2459865 w 2459865"/>
              <a:gd name="connsiteY29" fmla="*/ 154547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59865" h="270456">
                <a:moveTo>
                  <a:pt x="0" y="193183"/>
                </a:moveTo>
                <a:cubicBezTo>
                  <a:pt x="21465" y="188890"/>
                  <a:pt x="43026" y="185053"/>
                  <a:pt x="64395" y="180304"/>
                </a:cubicBezTo>
                <a:cubicBezTo>
                  <a:pt x="81674" y="176464"/>
                  <a:pt x="102088" y="178482"/>
                  <a:pt x="115910" y="167425"/>
                </a:cubicBezTo>
                <a:cubicBezTo>
                  <a:pt x="126511" y="158945"/>
                  <a:pt x="118188" y="137269"/>
                  <a:pt x="128789" y="128789"/>
                </a:cubicBezTo>
                <a:cubicBezTo>
                  <a:pt x="142611" y="117732"/>
                  <a:pt x="163132" y="120203"/>
                  <a:pt x="180304" y="115910"/>
                </a:cubicBezTo>
                <a:cubicBezTo>
                  <a:pt x="258602" y="63712"/>
                  <a:pt x="175413" y="112914"/>
                  <a:pt x="270457" y="77273"/>
                </a:cubicBezTo>
                <a:cubicBezTo>
                  <a:pt x="405152" y="26763"/>
                  <a:pt x="241253" y="71696"/>
                  <a:pt x="373488" y="38637"/>
                </a:cubicBezTo>
                <a:cubicBezTo>
                  <a:pt x="386367" y="30051"/>
                  <a:pt x="398280" y="19801"/>
                  <a:pt x="412124" y="12879"/>
                </a:cubicBezTo>
                <a:cubicBezTo>
                  <a:pt x="424266" y="6808"/>
                  <a:pt x="437185" y="0"/>
                  <a:pt x="450761" y="0"/>
                </a:cubicBezTo>
                <a:cubicBezTo>
                  <a:pt x="562460" y="0"/>
                  <a:pt x="673994" y="8586"/>
                  <a:pt x="785611" y="12879"/>
                </a:cubicBezTo>
                <a:cubicBezTo>
                  <a:pt x="802783" y="17172"/>
                  <a:pt x="819632" y="23066"/>
                  <a:pt x="837127" y="25758"/>
                </a:cubicBezTo>
                <a:cubicBezTo>
                  <a:pt x="875549" y="31669"/>
                  <a:pt x="914917" y="31013"/>
                  <a:pt x="953037" y="38637"/>
                </a:cubicBezTo>
                <a:cubicBezTo>
                  <a:pt x="979661" y="43962"/>
                  <a:pt x="1005101" y="54310"/>
                  <a:pt x="1030310" y="64394"/>
                </a:cubicBezTo>
                <a:cubicBezTo>
                  <a:pt x="1107309" y="95194"/>
                  <a:pt x="1072772" y="82841"/>
                  <a:pt x="1133341" y="103031"/>
                </a:cubicBezTo>
                <a:cubicBezTo>
                  <a:pt x="1150513" y="115910"/>
                  <a:pt x="1166220" y="131018"/>
                  <a:pt x="1184857" y="141668"/>
                </a:cubicBezTo>
                <a:cubicBezTo>
                  <a:pt x="1206184" y="153855"/>
                  <a:pt x="1271578" y="164163"/>
                  <a:pt x="1287888" y="167425"/>
                </a:cubicBezTo>
                <a:cubicBezTo>
                  <a:pt x="1300767" y="180304"/>
                  <a:pt x="1308494" y="203486"/>
                  <a:pt x="1326524" y="206062"/>
                </a:cubicBezTo>
                <a:cubicBezTo>
                  <a:pt x="1345530" y="208777"/>
                  <a:pt x="1358989" y="182685"/>
                  <a:pt x="1378040" y="180304"/>
                </a:cubicBezTo>
                <a:cubicBezTo>
                  <a:pt x="1395990" y="178060"/>
                  <a:pt x="1448608" y="201710"/>
                  <a:pt x="1468192" y="206062"/>
                </a:cubicBezTo>
                <a:cubicBezTo>
                  <a:pt x="1604188" y="236284"/>
                  <a:pt x="1497124" y="202827"/>
                  <a:pt x="1584102" y="231820"/>
                </a:cubicBezTo>
                <a:cubicBezTo>
                  <a:pt x="1614153" y="227527"/>
                  <a:pt x="1644065" y="222119"/>
                  <a:pt x="1674254" y="218941"/>
                </a:cubicBezTo>
                <a:cubicBezTo>
                  <a:pt x="1872529" y="198070"/>
                  <a:pt x="1769716" y="220833"/>
                  <a:pt x="1880316" y="193183"/>
                </a:cubicBezTo>
                <a:cubicBezTo>
                  <a:pt x="1931831" y="197476"/>
                  <a:pt x="1984172" y="195924"/>
                  <a:pt x="2034862" y="206062"/>
                </a:cubicBezTo>
                <a:cubicBezTo>
                  <a:pt x="2050040" y="209098"/>
                  <a:pt x="2059655" y="224898"/>
                  <a:pt x="2073499" y="231820"/>
                </a:cubicBezTo>
                <a:cubicBezTo>
                  <a:pt x="2085641" y="237891"/>
                  <a:pt x="2099082" y="240970"/>
                  <a:pt x="2112135" y="244699"/>
                </a:cubicBezTo>
                <a:cubicBezTo>
                  <a:pt x="2195859" y="268621"/>
                  <a:pt x="2198411" y="260474"/>
                  <a:pt x="2318197" y="270456"/>
                </a:cubicBezTo>
                <a:cubicBezTo>
                  <a:pt x="2322490" y="253284"/>
                  <a:pt x="2320019" y="232762"/>
                  <a:pt x="2331076" y="218941"/>
                </a:cubicBezTo>
                <a:cubicBezTo>
                  <a:pt x="2339557" y="208340"/>
                  <a:pt x="2358417" y="213592"/>
                  <a:pt x="2369713" y="206062"/>
                </a:cubicBezTo>
                <a:cubicBezTo>
                  <a:pt x="2384867" y="195959"/>
                  <a:pt x="2393194" y="177528"/>
                  <a:pt x="2408349" y="167425"/>
                </a:cubicBezTo>
                <a:cubicBezTo>
                  <a:pt x="2429702" y="153190"/>
                  <a:pt x="2440164" y="154547"/>
                  <a:pt x="2459865" y="154547"/>
                </a:cubicBezTo>
              </a:path>
            </a:pathLst>
          </a:custGeom>
        </p:spPr>
        <p:style>
          <a:lnRef idx="1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95440" flipH="1">
            <a:off x="2356644" y="2683669"/>
            <a:ext cx="19034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6"/>
          <p:cNvSpPr txBox="1">
            <a:spLocks noChangeArrowheads="1"/>
          </p:cNvSpPr>
          <p:nvPr/>
        </p:nvSpPr>
        <p:spPr bwMode="auto">
          <a:xfrm>
            <a:off x="990600" y="1600200"/>
            <a:ext cx="79057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7000"/>
                </a:solidFill>
                <a:latin typeface="Times New Roman" pitchFamily="18" charset="0"/>
              </a:rPr>
              <a:t>Береги зрение!</a:t>
            </a:r>
          </a:p>
          <a:p>
            <a:pPr algn="ctr"/>
            <a:r>
              <a:rPr lang="ru-RU" sz="4800" b="1" i="1">
                <a:solidFill>
                  <a:srgbClr val="007000"/>
                </a:solidFill>
                <a:latin typeface="Times New Roman" pitchFamily="18" charset="0"/>
              </a:rPr>
              <a:t> Работая на компьютере, помни:</a:t>
            </a:r>
          </a:p>
          <a:p>
            <a:pPr algn="ctr"/>
            <a:r>
              <a:rPr lang="ru-RU" sz="4800" b="1" i="1">
                <a:solidFill>
                  <a:srgbClr val="007000"/>
                </a:solidFill>
                <a:latin typeface="Times New Roman" pitchFamily="18" charset="0"/>
              </a:rPr>
              <a:t> через каждые 15 минут  необходимо сделать гимнастику для глаз!</a:t>
            </a:r>
          </a:p>
        </p:txBody>
      </p:sp>
      <p:pic>
        <p:nvPicPr>
          <p:cNvPr id="13315" name="Picture 3" descr="j0234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1952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0" y="457200"/>
            <a:ext cx="629691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 выразительного чтения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2133600" y="1143000"/>
            <a:ext cx="5638800" cy="5570538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/>
              <a:t>Определите, </a:t>
            </a:r>
            <a:r>
              <a:rPr lang="ru-RU" sz="1400" b="1"/>
              <a:t>на какие слова падает логическое ударение</a:t>
            </a:r>
            <a:r>
              <a:rPr lang="ru-RU" sz="140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400"/>
              <a:t>Читать нужно стоя, просто опустив руки вниз. </a:t>
            </a:r>
          </a:p>
          <a:p>
            <a:pPr>
              <a:buFont typeface="Wingdings" pitchFamily="2" charset="2"/>
              <a:buChar char="v"/>
            </a:pPr>
            <a:r>
              <a:rPr lang="ru-RU" sz="1400" b="1"/>
              <a:t>Не нужно жестикулировать</a:t>
            </a:r>
            <a:r>
              <a:rPr lang="ru-RU" sz="1400"/>
              <a:t> - важно все оттенки при чтении передавать небольшими модуляциями (изменениями) голоса.</a:t>
            </a:r>
          </a:p>
          <a:p>
            <a:pPr>
              <a:buFont typeface="Wingdings" pitchFamily="2" charset="2"/>
              <a:buChar char="v"/>
            </a:pPr>
            <a:r>
              <a:rPr lang="ru-RU" sz="1400"/>
              <a:t>Никогда </a:t>
            </a:r>
            <a:r>
              <a:rPr lang="ru-RU" sz="1400" b="1"/>
              <a:t>не читайте в шумном классе</a:t>
            </a:r>
            <a:r>
              <a:rPr lang="ru-RU" sz="1400"/>
              <a:t> - обязательно дождитесь тишины.</a:t>
            </a:r>
          </a:p>
          <a:p>
            <a:pPr>
              <a:buFont typeface="Wingdings" pitchFamily="2" charset="2"/>
              <a:buChar char="v"/>
            </a:pPr>
            <a:r>
              <a:rPr lang="ru-RU" sz="1400"/>
              <a:t>При чтении не нужно никаких особых эффектов - просто </a:t>
            </a:r>
            <a:r>
              <a:rPr lang="ru-RU" sz="1400" b="1"/>
              <a:t>не спешите </a:t>
            </a:r>
            <a:endParaRPr lang="ru-RU" sz="1400"/>
          </a:p>
          <a:p>
            <a:pPr>
              <a:buFont typeface="Wingdings" pitchFamily="2" charset="2"/>
              <a:buChar char="v"/>
            </a:pPr>
            <a:r>
              <a:rPr lang="ru-RU" sz="1400"/>
              <a:t>Перед чтением стихотворения обязательно </a:t>
            </a:r>
            <a:r>
              <a:rPr lang="ru-RU" sz="1400" b="1"/>
              <a:t>произнесите имя автора и название стихотворения</a:t>
            </a:r>
            <a:r>
              <a:rPr lang="ru-RU" sz="1400"/>
              <a:t> - этим мы и себя готовим, и настраиваем аудиторию.</a:t>
            </a:r>
          </a:p>
          <a:p>
            <a:pPr>
              <a:buFont typeface="Wingdings" pitchFamily="2" charset="2"/>
              <a:buChar char="v"/>
            </a:pPr>
            <a:r>
              <a:rPr lang="ru-RU" sz="1400" b="1"/>
              <a:t>Голос надо направить чуть выше голов слушателей</a:t>
            </a:r>
            <a:r>
              <a:rPr lang="ru-RU" sz="1400"/>
              <a:t> , по диагонали класса - будет лучше акустика.</a:t>
            </a:r>
          </a:p>
          <a:p>
            <a:pPr>
              <a:buFont typeface="Wingdings" pitchFamily="2" charset="2"/>
              <a:buChar char="v"/>
            </a:pPr>
            <a:r>
              <a:rPr lang="ru-RU" sz="1400"/>
              <a:t>Когда читаете стихотворение, смотрите либо чуть выше голов слушателей, либо на доброе, внимательное лицо в классе.</a:t>
            </a:r>
          </a:p>
          <a:p>
            <a:pPr>
              <a:buFont typeface="Wingdings" pitchFamily="2" charset="2"/>
              <a:buChar char="v"/>
            </a:pPr>
            <a:r>
              <a:rPr lang="ru-RU" sz="1400" b="1"/>
              <a:t>Не читайте, повернувшись к учителю</a:t>
            </a:r>
            <a:r>
              <a:rPr lang="ru-RU" sz="140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400"/>
              <a:t>Самое главное в стихотворении - в конце. </a:t>
            </a:r>
            <a:r>
              <a:rPr lang="ru-RU" sz="1400" b="1"/>
              <a:t>Не "проглатывайте" последних слов</a:t>
            </a:r>
            <a:endParaRPr lang="ru-RU" sz="1400"/>
          </a:p>
          <a:p>
            <a:pPr>
              <a:buFont typeface="Wingdings" pitchFamily="2" charset="2"/>
              <a:buChar char="v"/>
            </a:pPr>
            <a:r>
              <a:rPr lang="ru-RU" sz="1400"/>
              <a:t>При выборе стихотворения </a:t>
            </a:r>
            <a:r>
              <a:rPr lang="ru-RU" sz="1400" b="1"/>
              <a:t>помните</a:t>
            </a:r>
            <a:r>
              <a:rPr lang="ru-RU" sz="1400"/>
              <a:t>:</a:t>
            </a:r>
            <a:br>
              <a:rPr lang="ru-RU" sz="1400"/>
            </a:br>
            <a:r>
              <a:rPr lang="ru-RU" sz="1400"/>
              <a:t>- </a:t>
            </a:r>
            <a:r>
              <a:rPr lang="ru-RU" sz="1400" b="1"/>
              <a:t>короткие стихотворения читать намного труднее, чем длинные</a:t>
            </a:r>
            <a:r>
              <a:rPr lang="ru-RU" sz="1400"/>
              <a:t> (не успеваешь себя выразить, "реализовать");</a:t>
            </a:r>
            <a:br>
              <a:rPr lang="ru-RU" sz="1400"/>
            </a:br>
            <a:r>
              <a:rPr lang="ru-RU" sz="1400"/>
              <a:t>- </a:t>
            </a:r>
            <a:r>
              <a:rPr lang="ru-RU" sz="1400" b="1"/>
              <a:t>"сюжетные стихотворения" легче для заучивания и для выразительного чтения</a:t>
            </a:r>
            <a:r>
              <a:rPr lang="ru-RU" sz="1400"/>
              <a:t>;</a:t>
            </a:r>
          </a:p>
          <a:p>
            <a:endParaRPr lang="ru-RU" sz="20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0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57200"/>
            <a:ext cx="3581400" cy="4085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Прямоугольник 7"/>
          <p:cNvSpPr>
            <a:spLocks noChangeArrowheads="1"/>
          </p:cNvSpPr>
          <p:nvPr/>
        </p:nvSpPr>
        <p:spPr bwMode="auto">
          <a:xfrm>
            <a:off x="381000" y="4648200"/>
            <a:ext cx="344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/>
              <a:t>И.Левитан «Золотая осень».</a:t>
            </a:r>
            <a:endParaRPr lang="ru-RU"/>
          </a:p>
        </p:txBody>
      </p:sp>
      <p:sp>
        <p:nvSpPr>
          <p:cNvPr id="15364" name="Прямоугольник 9"/>
          <p:cNvSpPr>
            <a:spLocks noChangeArrowheads="1"/>
          </p:cNvSpPr>
          <p:nvPr/>
        </p:nvSpPr>
        <p:spPr bwMode="auto">
          <a:xfrm>
            <a:off x="5867400" y="5638800"/>
            <a:ext cx="2400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/>
              <a:t>И.Левитан «Осень».</a:t>
            </a:r>
            <a:endParaRPr lang="ru-RU"/>
          </a:p>
        </p:txBody>
      </p:sp>
      <p:pic>
        <p:nvPicPr>
          <p:cNvPr id="11" name="Рисунок 10" descr="Levitan_1706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886200" y="2209800"/>
            <a:ext cx="481965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osvita.pl.km.ua/~zosh3/images/trueimg/pictures/1/2174F2E638FF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810000"/>
            <a:ext cx="2870200" cy="2152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371600" y="1066800"/>
            <a:ext cx="62484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Отдел</a:t>
            </a:r>
          </a:p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маркетинга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9202" name="Picture 2" descr="http://www.ubook.ru/fotonews/reclama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8200" y="2743200"/>
            <a:ext cx="2971800" cy="198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8"/>
          <p:cNvSpPr>
            <a:spLocks noChangeArrowheads="1"/>
          </p:cNvSpPr>
          <p:nvPr/>
        </p:nvSpPr>
        <p:spPr bwMode="auto">
          <a:xfrm>
            <a:off x="1143000" y="914400"/>
            <a:ext cx="6781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Осень длинной, тонкой кистью</a:t>
            </a:r>
          </a:p>
          <a:p>
            <a:pPr algn="ctr"/>
            <a:r>
              <a:rPr lang="ru-RU" sz="3200"/>
              <a:t/>
            </a:r>
            <a:br>
              <a:rPr lang="ru-RU" sz="3200"/>
            </a:br>
            <a:r>
              <a:rPr lang="ru-RU" sz="3200"/>
              <a:t>………………………………………………………..</a:t>
            </a:r>
          </a:p>
          <a:p>
            <a:pPr algn="ctr"/>
            <a:r>
              <a:rPr lang="ru-RU" sz="3200"/>
              <a:t/>
            </a:r>
            <a:br>
              <a:rPr lang="ru-RU" sz="3200"/>
            </a:br>
            <a:r>
              <a:rPr lang="ru-RU" sz="3200"/>
              <a:t>Красный, желтый, золотой —</a:t>
            </a:r>
          </a:p>
          <a:p>
            <a:pPr algn="ctr"/>
            <a:r>
              <a:rPr lang="ru-RU" sz="3200"/>
              <a:t/>
            </a:r>
            <a:br>
              <a:rPr lang="ru-RU" sz="3200"/>
            </a:br>
            <a:r>
              <a:rPr lang="ru-RU" sz="3200"/>
              <a:t>………………………………………………………..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31"/>
          <p:cNvGrpSpPr>
            <a:grpSpLocks/>
          </p:cNvGrpSpPr>
          <p:nvPr/>
        </p:nvGrpSpPr>
        <p:grpSpPr bwMode="auto">
          <a:xfrm>
            <a:off x="1485900" y="457200"/>
            <a:ext cx="6743700" cy="5502275"/>
            <a:chOff x="1486436" y="457200"/>
            <a:chExt cx="6743164" cy="5502876"/>
          </a:xfrm>
        </p:grpSpPr>
        <p:sp>
          <p:nvSpPr>
            <p:cNvPr id="18435" name="TextBox 5"/>
            <p:cNvSpPr txBox="1">
              <a:spLocks noChangeArrowheads="1"/>
            </p:cNvSpPr>
            <p:nvPr/>
          </p:nvSpPr>
          <p:spPr bwMode="auto">
            <a:xfrm>
              <a:off x="2819400" y="457200"/>
              <a:ext cx="36487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>
                  <a:solidFill>
                    <a:srgbClr val="FF0000"/>
                  </a:solidFill>
                </a:rPr>
                <a:t>Детский литературный журнал</a:t>
              </a:r>
            </a:p>
          </p:txBody>
        </p:sp>
        <p:pic>
          <p:nvPicPr>
            <p:cNvPr id="18436" name="Рисунок 9" descr="Изображение.jp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486436" y="1054995"/>
              <a:ext cx="6705600" cy="4893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Прямоугольник 11"/>
            <p:cNvSpPr/>
            <p:nvPr/>
          </p:nvSpPr>
          <p:spPr>
            <a:xfrm>
              <a:off x="2515054" y="2133783"/>
              <a:ext cx="2209624" cy="646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Иван Алексеевич      </a:t>
              </a:r>
            </a:p>
            <a:p>
              <a:pPr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   Бунин </a:t>
              </a:r>
            </a:p>
          </p:txBody>
        </p:sp>
        <p:pic>
          <p:nvPicPr>
            <p:cNvPr id="13" name="Picture 9" descr="БУНИН И.А. Портрет работы Л.В.Туржанского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676401" y="1219200"/>
              <a:ext cx="838200" cy="997292"/>
            </a:xfrm>
            <a:prstGeom prst="rect">
              <a:avLst/>
            </a:prstGeom>
            <a:ln w="190500" cap="sq">
              <a:solidFill>
                <a:srgbClr val="FFE705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4" name="Прямоугольник 13"/>
            <p:cNvSpPr/>
            <p:nvPr/>
          </p:nvSpPr>
          <p:spPr>
            <a:xfrm>
              <a:off x="2286472" y="3221340"/>
              <a:ext cx="1752461" cy="6461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Листопад.</a:t>
              </a:r>
              <a:endParaRPr lang="ru-RU" dirty="0">
                <a:solidFill>
                  <a:srgbClr val="FF0000"/>
                </a:solidFill>
              </a:endParaRPr>
            </a:p>
            <a:p>
              <a:pPr algn="ctr"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(Отрывок.)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05576" y="5486949"/>
              <a:ext cx="1457209" cy="3683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И.Левитан</a:t>
              </a:r>
              <a:r>
                <a:rPr lang="ru-RU" dirty="0">
                  <a:solidFill>
                    <a:srgbClr val="FF0000"/>
                  </a:solidFill>
                </a:rPr>
                <a:t> 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pic>
          <p:nvPicPr>
            <p:cNvPr id="16" name="Рисунок 15" descr="10_1.jpg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00200" y="3048000"/>
              <a:ext cx="868426" cy="990600"/>
            </a:xfrm>
            <a:prstGeom prst="rect">
              <a:avLst/>
            </a:prstGeom>
            <a:ln w="190500" cap="sq">
              <a:solidFill>
                <a:srgbClr val="FFE705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7" name="Рисунок 16" descr="Levitan_17061.jpg"/>
            <p:cNvPicPr>
              <a:picLocks noChangeAspect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>
            <a:xfrm>
              <a:off x="3810000" y="4724400"/>
              <a:ext cx="1066800" cy="742122"/>
            </a:xfrm>
            <a:prstGeom prst="rect">
              <a:avLst/>
            </a:prstGeom>
            <a:ln w="190500" cap="sq">
              <a:solidFill>
                <a:srgbClr val="FFFF00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18" name="TextBox 17"/>
            <p:cNvSpPr txBox="1"/>
            <p:nvPr/>
          </p:nvSpPr>
          <p:spPr>
            <a:xfrm>
              <a:off x="5334230" y="5486949"/>
              <a:ext cx="1533403" cy="3683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Проба пера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pic>
          <p:nvPicPr>
            <p:cNvPr id="20" name="Рисунок 19" descr="i.jpg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5867400" y="4876800"/>
              <a:ext cx="609600" cy="609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E705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grpSp>
          <p:nvGrpSpPr>
            <p:cNvPr id="18445" name="Группа 30"/>
            <p:cNvGrpSpPr>
              <a:grpSpLocks/>
            </p:cNvGrpSpPr>
            <p:nvPr/>
          </p:nvGrpSpPr>
          <p:grpSpPr bwMode="auto">
            <a:xfrm>
              <a:off x="1524000" y="1066800"/>
              <a:ext cx="6705600" cy="4893276"/>
              <a:chOff x="1524000" y="1066800"/>
              <a:chExt cx="6705600" cy="4893276"/>
            </a:xfrm>
          </p:grpSpPr>
          <p:pic>
            <p:nvPicPr>
              <p:cNvPr id="18446" name="Рисунок 21" descr="Изображение.jpg"/>
              <p:cNvPicPr>
                <a:picLocks noChangeAspect="1"/>
              </p:cNvPicPr>
              <p:nvPr/>
            </p:nvPicPr>
            <p:blipFill>
              <a:blip r:embed="rId3" cstate="screen"/>
              <a:srcRect/>
              <a:stretch>
                <a:fillRect/>
              </a:stretch>
            </p:blipFill>
            <p:spPr bwMode="auto">
              <a:xfrm>
                <a:off x="1524000" y="1066800"/>
                <a:ext cx="6705600" cy="4893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Прямоугольник 22"/>
              <p:cNvSpPr/>
              <p:nvPr/>
            </p:nvSpPr>
            <p:spPr>
              <a:xfrm>
                <a:off x="2553151" y="2144898"/>
                <a:ext cx="2209624" cy="64618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b="1" dirty="0">
                    <a:solidFill>
                      <a:srgbClr val="FF0000"/>
                    </a:solidFill>
                  </a:rPr>
                  <a:t>Иван Алексеевич      </a:t>
                </a:r>
              </a:p>
              <a:p>
                <a:pPr>
                  <a:defRPr/>
                </a:pPr>
                <a:r>
                  <a:rPr lang="ru-RU" b="1" dirty="0">
                    <a:solidFill>
                      <a:srgbClr val="FF0000"/>
                    </a:solidFill>
                  </a:rPr>
                  <a:t>   Бунин </a:t>
                </a:r>
              </a:p>
            </p:txBody>
          </p:sp>
          <p:pic>
            <p:nvPicPr>
              <p:cNvPr id="24" name="Picture 9" descr="БУНИН И.А. Портрет работы Л.В.Туржанского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1713965" y="1231005"/>
                <a:ext cx="838200" cy="997292"/>
              </a:xfrm>
              <a:prstGeom prst="rect">
                <a:avLst/>
              </a:prstGeom>
              <a:ln w="190500" cap="sq">
                <a:solidFill>
                  <a:srgbClr val="FFE705"/>
                </a:solidFill>
                <a:prstDash val="solid"/>
                <a:miter lim="800000"/>
              </a:ln>
              <a:effectLst>
                <a:outerShdw blurRad="254000" algn="bl" rotWithShape="0">
                  <a:srgbClr val="000000">
                    <a:alpha val="43000"/>
                  </a:srgbClr>
                </a:outerShdw>
              </a:effectLst>
              <a:scene3d>
                <a:camera prst="perspectiveFront" fov="5400000"/>
                <a:lightRig rig="threePt" dir="t">
                  <a:rot lat="0" lon="0" rev="21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</p:spPr>
          </p:pic>
          <p:sp>
            <p:nvSpPr>
              <p:cNvPr id="25" name="Прямоугольник 24"/>
              <p:cNvSpPr/>
              <p:nvPr/>
            </p:nvSpPr>
            <p:spPr>
              <a:xfrm>
                <a:off x="2324569" y="3232453"/>
                <a:ext cx="1752461" cy="6461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FF0000"/>
                    </a:solidFill>
                  </a:rPr>
                  <a:t>Листопад.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FF0000"/>
                    </a:solidFill>
                  </a:rPr>
                  <a:t>(Отрывок.)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3543672" y="5498064"/>
                <a:ext cx="1457209" cy="3699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b="1" dirty="0">
                    <a:solidFill>
                      <a:srgbClr val="FF0000"/>
                    </a:solidFill>
                  </a:rPr>
                  <a:t>И.Левитан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7" name="Рисунок 26" descr="10_1.jpg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1637764" y="3059805"/>
                <a:ext cx="868426" cy="990600"/>
              </a:xfrm>
              <a:prstGeom prst="rect">
                <a:avLst/>
              </a:prstGeom>
              <a:ln w="190500" cap="sq">
                <a:solidFill>
                  <a:srgbClr val="FFE705"/>
                </a:solidFill>
                <a:prstDash val="solid"/>
                <a:miter lim="800000"/>
              </a:ln>
              <a:effectLst>
                <a:outerShdw blurRad="254000" algn="bl" rotWithShape="0">
                  <a:srgbClr val="000000">
                    <a:alpha val="43000"/>
                  </a:srgbClr>
                </a:outerShdw>
              </a:effectLst>
              <a:scene3d>
                <a:camera prst="perspectiveFront" fov="5400000"/>
                <a:lightRig rig="threePt" dir="t">
                  <a:rot lat="0" lon="0" rev="21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</p:spPr>
          </p:pic>
          <p:pic>
            <p:nvPicPr>
              <p:cNvPr id="28" name="Рисунок 27" descr="Levitan_17061.jpg"/>
              <p:cNvPicPr>
                <a:picLocks noChangeAspect="1"/>
              </p:cNvPicPr>
              <p:nvPr/>
            </p:nvPicPr>
            <p:blipFill>
              <a:blip r:embed="rId6" cstate="screen"/>
              <a:srcRect/>
              <a:stretch>
                <a:fillRect/>
              </a:stretch>
            </p:blipFill>
            <p:spPr>
              <a:xfrm>
                <a:off x="3847564" y="4736205"/>
                <a:ext cx="1066800" cy="742122"/>
              </a:xfrm>
              <a:prstGeom prst="rect">
                <a:avLst/>
              </a:prstGeom>
              <a:ln w="190500" cap="sq">
                <a:solidFill>
                  <a:srgbClr val="FFFF00"/>
                </a:solidFill>
                <a:prstDash val="solid"/>
                <a:miter lim="800000"/>
              </a:ln>
              <a:effectLst>
                <a:outerShdw blurRad="254000" algn="bl" rotWithShape="0">
                  <a:srgbClr val="000000">
                    <a:alpha val="43000"/>
                  </a:srgbClr>
                </a:outerShdw>
              </a:effectLst>
              <a:scene3d>
                <a:camera prst="perspectiveFront" fov="5400000"/>
                <a:lightRig rig="threePt" dir="t">
                  <a:rot lat="0" lon="0" rev="2100000"/>
                </a:lightRig>
              </a:scene3d>
              <a:sp3d extrusionH="25400">
                <a:bevelT w="304800" h="152400" prst="hardEdge"/>
                <a:extrusionClr>
                  <a:srgbClr val="000000"/>
                </a:extrusionClr>
              </a:sp3d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372327" y="5498064"/>
                <a:ext cx="1533403" cy="3699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b="1" dirty="0">
                    <a:solidFill>
                      <a:srgbClr val="FF0000"/>
                    </a:solidFill>
                  </a:rPr>
                  <a:t>Проба пера</a:t>
                </a:r>
                <a:endParaRPr lang="ru-RU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30" name="Рисунок 29" descr="i.jpg"/>
              <p:cNvPicPr>
                <a:picLocks noChangeAspect="1"/>
              </p:cNvPicPr>
              <p:nvPr/>
            </p:nvPicPr>
            <p:blipFill>
              <a:blip r:embed="rId7" cstate="screen"/>
              <a:stretch>
                <a:fillRect/>
              </a:stretch>
            </p:blipFill>
            <p:spPr>
              <a:xfrm>
                <a:off x="5904964" y="4888605"/>
                <a:ext cx="609600" cy="6096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88900" cap="sq">
                <a:solidFill>
                  <a:srgbClr val="FFE705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447800" y="1524000"/>
            <a:ext cx="6124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/>
              <a:t>Спасибо за урок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3" descr="http://im2-tub.mail.ru/i?id=147548989&amp;tov=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11652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5" descr="http://im3-tub.mail.ru/i?id=89390358&amp;tov=3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1981200"/>
            <a:ext cx="1173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7" descr="http://im2-tub.mail.ru/i?id=114634539&amp;tov=2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3810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1" descr="http://im8-tub.mail.ru/i?id=31596406&amp;tov=8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57400" y="3048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3" descr="http://im3-tub.mail.ru/i?id=45567753&amp;tov=3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57400" y="3810000"/>
            <a:ext cx="11541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5" descr="http://im7-tub.mail.ru/i?id=132287722&amp;tov=7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657600" y="1981200"/>
            <a:ext cx="10890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7" descr="http://im4-tub.mail.ru/i?id=143295371&amp;tov=4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657600" y="304800"/>
            <a:ext cx="106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49" descr="http://im5-tub.mail.ru/i?id=28104268&amp;tov=5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257800" y="304800"/>
            <a:ext cx="992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51" descr="http://im5-tub.mail.ru/i?id=114843949&amp;tov=5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657600" y="3810000"/>
            <a:ext cx="1185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53" descr="http://im7-tub.mail.ru/i?id=76182033&amp;tov=7">
            <a:hlinkClick r:id="rId21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5257800" y="3810000"/>
            <a:ext cx="10779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55" descr="http://im7-tub.mail.ru/i?id=70294445&amp;tov=7">
            <a:hlinkClick r:id="rId23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257800" y="1981200"/>
            <a:ext cx="1196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57" descr="http://im5-tub.mail.ru/i?id=110835708&amp;tov=5">
            <a:hlinkClick r:id="rId25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705600" y="304800"/>
            <a:ext cx="99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59" descr="http://im8-tub.mail.ru/i?id=132311049&amp;tov=8">
            <a:hlinkClick r:id="rId27"/>
          </p:cNvPr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6705600" y="3810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61" descr="http://im5-tub.mail.ru/i?id=88710108&amp;tov=5">
            <a:hlinkClick r:id="rId29"/>
          </p:cNvPr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6705600" y="1981200"/>
            <a:ext cx="11207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63" descr="http://im5-tub.mail.ru/i?id=5076297&amp;tov=5">
            <a:hlinkClick r:id="rId31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2057400" y="1981200"/>
            <a:ext cx="1246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БУНИН И.А. Портрет работы Л.В.Туржанск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52400"/>
            <a:ext cx="33623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905000" y="4419600"/>
            <a:ext cx="6629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Иван Алексеевич Бунин </a:t>
            </a:r>
          </a:p>
          <a:p>
            <a:pPr algn="ctr"/>
            <a:r>
              <a:rPr lang="ru-RU" b="1"/>
              <a:t>1870 год – 1953 год</a:t>
            </a:r>
          </a:p>
          <a:p>
            <a:endParaRPr lang="ru-RU"/>
          </a:p>
          <a:p>
            <a:r>
              <a:rPr lang="ru-RU"/>
              <a:t>в Воpонеже, на Двоpянской улице. Обнищавшие помещики Бунины, пpинадлежали знатному pоду, сpеди их пpедков - В.А. Жуковский и поэтесса Анна Бунина.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1143000"/>
            <a:ext cx="669606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Редакционный </a:t>
            </a:r>
          </a:p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отдел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8966" name="Picture 6" descr="http://s24belii-yar.ucoz.ru/foto/redakcia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00200" y="2971800"/>
            <a:ext cx="3441700" cy="25812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68968" name="Picture 8" descr="http://www.zvuki.ru/photo/b/18667/picture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953000" y="3276600"/>
            <a:ext cx="3517900" cy="2640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52400" y="4114800"/>
            <a:ext cx="1144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сентябрь</a:t>
            </a:r>
          </a:p>
        </p:txBody>
      </p:sp>
      <p:sp>
        <p:nvSpPr>
          <p:cNvPr id="6150" name="Прямоугольник 7"/>
          <p:cNvSpPr>
            <a:spLocks noChangeArrowheads="1"/>
          </p:cNvSpPr>
          <p:nvPr/>
        </p:nvSpPr>
        <p:spPr bwMode="auto">
          <a:xfrm>
            <a:off x="228600" y="4876800"/>
            <a:ext cx="101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октябрь</a:t>
            </a:r>
          </a:p>
        </p:txBody>
      </p:sp>
      <p:sp>
        <p:nvSpPr>
          <p:cNvPr id="9" name="Стрелка вправо 8">
            <a:hlinkClick r:id="rId7" action="ppaction://hlinksldjump"/>
          </p:cNvPr>
          <p:cNvSpPr/>
          <p:nvPr/>
        </p:nvSpPr>
        <p:spPr>
          <a:xfrm>
            <a:off x="8458200" y="6324600"/>
            <a:ext cx="5207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sentyabrj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3048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ktyabrj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3048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91500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71600" y="1143000"/>
            <a:ext cx="62484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тдел </a:t>
            </a:r>
          </a:p>
          <a:p>
            <a:pPr algn="ctr">
              <a:defRPr/>
            </a:pP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рекламы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7154" name="Picture 2" descr="http://syxar.ucoz.ru/123/IAND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86000" y="3048000"/>
            <a:ext cx="3350688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7156" name="Picture 4" descr="http://photo.xionova.ru/gal/work/26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648200"/>
            <a:ext cx="214312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429000" y="0"/>
            <a:ext cx="5715000" cy="709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/>
            <a:r>
              <a:rPr lang="ru-RU" sz="1300" b="1"/>
              <a:t>Листопад.</a:t>
            </a:r>
          </a:p>
          <a:p>
            <a:pPr lvl="4"/>
            <a:r>
              <a:rPr lang="ru-RU" sz="1300" b="1"/>
              <a:t>(Отрывок.)</a:t>
            </a:r>
          </a:p>
          <a:p>
            <a:pPr lvl="2"/>
            <a:r>
              <a:rPr lang="ru-RU" sz="1300" b="1"/>
              <a:t>Лес, точно терем расписной,//</a:t>
            </a:r>
          </a:p>
          <a:p>
            <a:pPr lvl="2"/>
            <a:r>
              <a:rPr lang="ru-RU" sz="1300" b="1"/>
              <a:t>Лиловый, /золотой, / багряный,//</a:t>
            </a:r>
          </a:p>
          <a:p>
            <a:pPr lvl="2"/>
            <a:r>
              <a:rPr lang="ru-RU" sz="1300" b="1"/>
              <a:t>Весёлой, пёстрою стеной</a:t>
            </a:r>
          </a:p>
          <a:p>
            <a:pPr lvl="2"/>
            <a:r>
              <a:rPr lang="ru-RU" sz="1300" b="1"/>
              <a:t>Стоит над светлою поляной.//</a:t>
            </a:r>
          </a:p>
          <a:p>
            <a:pPr lvl="2"/>
            <a:r>
              <a:rPr lang="ru-RU" sz="1300" b="1"/>
              <a:t>Берёзы жёлтою резьбой</a:t>
            </a:r>
          </a:p>
          <a:p>
            <a:pPr lvl="2"/>
            <a:r>
              <a:rPr lang="ru-RU" sz="1300" b="1"/>
              <a:t>Блестят в лазури голубой,/</a:t>
            </a:r>
          </a:p>
          <a:p>
            <a:pPr lvl="2"/>
            <a:r>
              <a:rPr lang="ru-RU" sz="1300" b="1"/>
              <a:t>Как вышки, ёлочки темнеют,/</a:t>
            </a:r>
          </a:p>
          <a:p>
            <a:pPr lvl="2"/>
            <a:r>
              <a:rPr lang="ru-RU" sz="1300" b="1"/>
              <a:t>А между клёнами синеют</a:t>
            </a:r>
          </a:p>
          <a:p>
            <a:pPr lvl="2"/>
            <a:r>
              <a:rPr lang="ru-RU" sz="1300" b="1"/>
              <a:t>То там, то здесь в листве сквозной/</a:t>
            </a:r>
          </a:p>
          <a:p>
            <a:pPr lvl="2"/>
            <a:r>
              <a:rPr lang="ru-RU" sz="1300" b="1"/>
              <a:t>Просветы в небо, что оконца.//</a:t>
            </a:r>
          </a:p>
          <a:p>
            <a:pPr lvl="2"/>
            <a:r>
              <a:rPr lang="ru-RU" sz="1300" b="1"/>
              <a:t>Лес пахнет дубом и сосной,/</a:t>
            </a:r>
          </a:p>
          <a:p>
            <a:pPr lvl="2"/>
            <a:r>
              <a:rPr lang="ru-RU" sz="1300" b="1"/>
              <a:t>За лето высох он от солнца,/</a:t>
            </a:r>
          </a:p>
          <a:p>
            <a:pPr lvl="2"/>
            <a:r>
              <a:rPr lang="ru-RU" sz="1300" b="1"/>
              <a:t>И Осень тихою вдовой</a:t>
            </a:r>
          </a:p>
          <a:p>
            <a:pPr lvl="2"/>
            <a:r>
              <a:rPr lang="ru-RU" sz="1300" b="1"/>
              <a:t>Вступает в пёстрый терем свой.//</a:t>
            </a:r>
          </a:p>
          <a:p>
            <a:pPr lvl="2"/>
            <a:r>
              <a:rPr lang="ru-RU" sz="1300" b="1"/>
              <a:t>Сегодня на пустой поляне,/</a:t>
            </a:r>
          </a:p>
          <a:p>
            <a:pPr lvl="2"/>
            <a:r>
              <a:rPr lang="ru-RU" sz="1300" b="1"/>
              <a:t>Среди широкого двора,/</a:t>
            </a:r>
          </a:p>
          <a:p>
            <a:pPr lvl="2"/>
            <a:r>
              <a:rPr lang="ru-RU" sz="1300" b="1"/>
              <a:t>Воздушной паутины ткани</a:t>
            </a:r>
          </a:p>
          <a:p>
            <a:pPr lvl="2"/>
            <a:r>
              <a:rPr lang="ru-RU" sz="1300" b="1"/>
              <a:t>Блестят, как сеть из серебра.//</a:t>
            </a:r>
          </a:p>
          <a:p>
            <a:pPr lvl="2"/>
            <a:r>
              <a:rPr lang="ru-RU" sz="1300" b="1"/>
              <a:t>Сегодня целый день играет</a:t>
            </a:r>
          </a:p>
          <a:p>
            <a:pPr lvl="2"/>
            <a:r>
              <a:rPr lang="ru-RU" sz="1300" b="1"/>
              <a:t>В дворе последний мотылёк/</a:t>
            </a:r>
          </a:p>
          <a:p>
            <a:pPr lvl="2"/>
            <a:r>
              <a:rPr lang="ru-RU" sz="1300" b="1"/>
              <a:t>И,/ точно белый лепесток,/</a:t>
            </a:r>
          </a:p>
          <a:p>
            <a:pPr lvl="2"/>
            <a:r>
              <a:rPr lang="ru-RU" sz="1300" b="1"/>
              <a:t>На паутине замирает,/</a:t>
            </a:r>
          </a:p>
          <a:p>
            <a:pPr lvl="2"/>
            <a:r>
              <a:rPr lang="ru-RU" sz="1300" b="1"/>
              <a:t>Пригретый солнечным теплом;//</a:t>
            </a:r>
          </a:p>
          <a:p>
            <a:pPr lvl="2"/>
            <a:r>
              <a:rPr lang="ru-RU" sz="1300" b="1"/>
              <a:t>Сегодня так светло кругом,/</a:t>
            </a:r>
          </a:p>
          <a:p>
            <a:pPr lvl="2"/>
            <a:r>
              <a:rPr lang="ru-RU" sz="1300" b="1"/>
              <a:t>Такое мёртвое молчанье</a:t>
            </a:r>
          </a:p>
          <a:p>
            <a:pPr lvl="2"/>
            <a:r>
              <a:rPr lang="ru-RU" sz="1300" b="1"/>
              <a:t>В лесу / и в синей вышине,/</a:t>
            </a:r>
          </a:p>
          <a:p>
            <a:pPr lvl="2"/>
            <a:r>
              <a:rPr lang="ru-RU" sz="1300" b="1"/>
              <a:t>Что можно в этой тишине</a:t>
            </a:r>
          </a:p>
          <a:p>
            <a:pPr lvl="2"/>
            <a:r>
              <a:rPr lang="ru-RU" sz="1300" b="1"/>
              <a:t>Расслышать листика шуршанье.//</a:t>
            </a:r>
          </a:p>
          <a:p>
            <a:pPr lvl="2"/>
            <a:r>
              <a:rPr lang="ru-RU" sz="1300" b="1"/>
              <a:t>Лес, точно терем расписной,//</a:t>
            </a:r>
          </a:p>
          <a:p>
            <a:pPr lvl="2"/>
            <a:r>
              <a:rPr lang="ru-RU" sz="1300" b="1"/>
              <a:t>Лиловый,/ золотой, /багряный,//</a:t>
            </a:r>
          </a:p>
          <a:p>
            <a:pPr lvl="2"/>
            <a:r>
              <a:rPr lang="ru-RU" sz="1300" b="1"/>
              <a:t>Стоит над солнечной поляной,/</a:t>
            </a:r>
          </a:p>
          <a:p>
            <a:pPr lvl="2"/>
            <a:r>
              <a:rPr lang="ru-RU" sz="1300" b="1"/>
              <a:t>Заворожённый тишиной…//                Бунин И.А.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1676400"/>
            <a:ext cx="3690937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+mj-lt"/>
              </a:rPr>
              <a:t>Выразительное</a:t>
            </a:r>
          </a:p>
          <a:p>
            <a:pPr algn="ctr">
              <a:defRPr/>
            </a:pPr>
            <a:r>
              <a:rPr lang="ru-RU" sz="3600" b="1" dirty="0">
                <a:latin typeface="+mj-lt"/>
              </a:rPr>
              <a:t> чтение</a:t>
            </a:r>
          </a:p>
          <a:p>
            <a:pPr algn="ctr">
              <a:defRPr/>
            </a:pPr>
            <a:r>
              <a:rPr lang="ru-RU" sz="3600" b="1" dirty="0">
                <a:latin typeface="+mj-lt"/>
              </a:rPr>
              <a:t> стихотворения</a:t>
            </a:r>
            <a:endParaRPr lang="ru-RU" sz="3600" b="1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734118" y="1763536"/>
            <a:ext cx="7677102" cy="25853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Физкультминутка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«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Лови листик!»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73088">
            <a:off x="5257800" y="990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олилиния 17"/>
          <p:cNvSpPr/>
          <p:nvPr/>
        </p:nvSpPr>
        <p:spPr>
          <a:xfrm>
            <a:off x="5872766" y="4765183"/>
            <a:ext cx="2459865" cy="270456"/>
          </a:xfrm>
          <a:custGeom>
            <a:avLst/>
            <a:gdLst>
              <a:gd name="connsiteX0" fmla="*/ 0 w 2459865"/>
              <a:gd name="connsiteY0" fmla="*/ 193183 h 270456"/>
              <a:gd name="connsiteX1" fmla="*/ 64395 w 2459865"/>
              <a:gd name="connsiteY1" fmla="*/ 180304 h 270456"/>
              <a:gd name="connsiteX2" fmla="*/ 115910 w 2459865"/>
              <a:gd name="connsiteY2" fmla="*/ 167425 h 270456"/>
              <a:gd name="connsiteX3" fmla="*/ 128789 w 2459865"/>
              <a:gd name="connsiteY3" fmla="*/ 128789 h 270456"/>
              <a:gd name="connsiteX4" fmla="*/ 180304 w 2459865"/>
              <a:gd name="connsiteY4" fmla="*/ 115910 h 270456"/>
              <a:gd name="connsiteX5" fmla="*/ 270457 w 2459865"/>
              <a:gd name="connsiteY5" fmla="*/ 77273 h 270456"/>
              <a:gd name="connsiteX6" fmla="*/ 373488 w 2459865"/>
              <a:gd name="connsiteY6" fmla="*/ 38637 h 270456"/>
              <a:gd name="connsiteX7" fmla="*/ 412124 w 2459865"/>
              <a:gd name="connsiteY7" fmla="*/ 12879 h 270456"/>
              <a:gd name="connsiteX8" fmla="*/ 450761 w 2459865"/>
              <a:gd name="connsiteY8" fmla="*/ 0 h 270456"/>
              <a:gd name="connsiteX9" fmla="*/ 785611 w 2459865"/>
              <a:gd name="connsiteY9" fmla="*/ 12879 h 270456"/>
              <a:gd name="connsiteX10" fmla="*/ 837127 w 2459865"/>
              <a:gd name="connsiteY10" fmla="*/ 25758 h 270456"/>
              <a:gd name="connsiteX11" fmla="*/ 953037 w 2459865"/>
              <a:gd name="connsiteY11" fmla="*/ 38637 h 270456"/>
              <a:gd name="connsiteX12" fmla="*/ 1030310 w 2459865"/>
              <a:gd name="connsiteY12" fmla="*/ 64394 h 270456"/>
              <a:gd name="connsiteX13" fmla="*/ 1133341 w 2459865"/>
              <a:gd name="connsiteY13" fmla="*/ 103031 h 270456"/>
              <a:gd name="connsiteX14" fmla="*/ 1184857 w 2459865"/>
              <a:gd name="connsiteY14" fmla="*/ 141668 h 270456"/>
              <a:gd name="connsiteX15" fmla="*/ 1287888 w 2459865"/>
              <a:gd name="connsiteY15" fmla="*/ 167425 h 270456"/>
              <a:gd name="connsiteX16" fmla="*/ 1326524 w 2459865"/>
              <a:gd name="connsiteY16" fmla="*/ 206062 h 270456"/>
              <a:gd name="connsiteX17" fmla="*/ 1378040 w 2459865"/>
              <a:gd name="connsiteY17" fmla="*/ 180304 h 270456"/>
              <a:gd name="connsiteX18" fmla="*/ 1468192 w 2459865"/>
              <a:gd name="connsiteY18" fmla="*/ 206062 h 270456"/>
              <a:gd name="connsiteX19" fmla="*/ 1584102 w 2459865"/>
              <a:gd name="connsiteY19" fmla="*/ 231820 h 270456"/>
              <a:gd name="connsiteX20" fmla="*/ 1674254 w 2459865"/>
              <a:gd name="connsiteY20" fmla="*/ 218941 h 270456"/>
              <a:gd name="connsiteX21" fmla="*/ 1880316 w 2459865"/>
              <a:gd name="connsiteY21" fmla="*/ 193183 h 270456"/>
              <a:gd name="connsiteX22" fmla="*/ 2034862 w 2459865"/>
              <a:gd name="connsiteY22" fmla="*/ 206062 h 270456"/>
              <a:gd name="connsiteX23" fmla="*/ 2073499 w 2459865"/>
              <a:gd name="connsiteY23" fmla="*/ 231820 h 270456"/>
              <a:gd name="connsiteX24" fmla="*/ 2112135 w 2459865"/>
              <a:gd name="connsiteY24" fmla="*/ 244699 h 270456"/>
              <a:gd name="connsiteX25" fmla="*/ 2318197 w 2459865"/>
              <a:gd name="connsiteY25" fmla="*/ 270456 h 270456"/>
              <a:gd name="connsiteX26" fmla="*/ 2331076 w 2459865"/>
              <a:gd name="connsiteY26" fmla="*/ 218941 h 270456"/>
              <a:gd name="connsiteX27" fmla="*/ 2369713 w 2459865"/>
              <a:gd name="connsiteY27" fmla="*/ 206062 h 270456"/>
              <a:gd name="connsiteX28" fmla="*/ 2408349 w 2459865"/>
              <a:gd name="connsiteY28" fmla="*/ 167425 h 270456"/>
              <a:gd name="connsiteX29" fmla="*/ 2459865 w 2459865"/>
              <a:gd name="connsiteY29" fmla="*/ 154547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59865" h="270456">
                <a:moveTo>
                  <a:pt x="0" y="193183"/>
                </a:moveTo>
                <a:cubicBezTo>
                  <a:pt x="21465" y="188890"/>
                  <a:pt x="43026" y="185053"/>
                  <a:pt x="64395" y="180304"/>
                </a:cubicBezTo>
                <a:cubicBezTo>
                  <a:pt x="81674" y="176464"/>
                  <a:pt x="102088" y="178482"/>
                  <a:pt x="115910" y="167425"/>
                </a:cubicBezTo>
                <a:cubicBezTo>
                  <a:pt x="126511" y="158945"/>
                  <a:pt x="118188" y="137269"/>
                  <a:pt x="128789" y="128789"/>
                </a:cubicBezTo>
                <a:cubicBezTo>
                  <a:pt x="142611" y="117732"/>
                  <a:pt x="163132" y="120203"/>
                  <a:pt x="180304" y="115910"/>
                </a:cubicBezTo>
                <a:cubicBezTo>
                  <a:pt x="258602" y="63712"/>
                  <a:pt x="175413" y="112914"/>
                  <a:pt x="270457" y="77273"/>
                </a:cubicBezTo>
                <a:cubicBezTo>
                  <a:pt x="405152" y="26763"/>
                  <a:pt x="241253" y="71696"/>
                  <a:pt x="373488" y="38637"/>
                </a:cubicBezTo>
                <a:cubicBezTo>
                  <a:pt x="386367" y="30051"/>
                  <a:pt x="398280" y="19801"/>
                  <a:pt x="412124" y="12879"/>
                </a:cubicBezTo>
                <a:cubicBezTo>
                  <a:pt x="424266" y="6808"/>
                  <a:pt x="437185" y="0"/>
                  <a:pt x="450761" y="0"/>
                </a:cubicBezTo>
                <a:cubicBezTo>
                  <a:pt x="562460" y="0"/>
                  <a:pt x="673994" y="8586"/>
                  <a:pt x="785611" y="12879"/>
                </a:cubicBezTo>
                <a:cubicBezTo>
                  <a:pt x="802783" y="17172"/>
                  <a:pt x="819632" y="23066"/>
                  <a:pt x="837127" y="25758"/>
                </a:cubicBezTo>
                <a:cubicBezTo>
                  <a:pt x="875549" y="31669"/>
                  <a:pt x="914917" y="31013"/>
                  <a:pt x="953037" y="38637"/>
                </a:cubicBezTo>
                <a:cubicBezTo>
                  <a:pt x="979661" y="43962"/>
                  <a:pt x="1005101" y="54310"/>
                  <a:pt x="1030310" y="64394"/>
                </a:cubicBezTo>
                <a:cubicBezTo>
                  <a:pt x="1107309" y="95194"/>
                  <a:pt x="1072772" y="82841"/>
                  <a:pt x="1133341" y="103031"/>
                </a:cubicBezTo>
                <a:cubicBezTo>
                  <a:pt x="1150513" y="115910"/>
                  <a:pt x="1166220" y="131018"/>
                  <a:pt x="1184857" y="141668"/>
                </a:cubicBezTo>
                <a:cubicBezTo>
                  <a:pt x="1206184" y="153855"/>
                  <a:pt x="1271578" y="164163"/>
                  <a:pt x="1287888" y="167425"/>
                </a:cubicBezTo>
                <a:cubicBezTo>
                  <a:pt x="1300767" y="180304"/>
                  <a:pt x="1308494" y="203486"/>
                  <a:pt x="1326524" y="206062"/>
                </a:cubicBezTo>
                <a:cubicBezTo>
                  <a:pt x="1345530" y="208777"/>
                  <a:pt x="1358989" y="182685"/>
                  <a:pt x="1378040" y="180304"/>
                </a:cubicBezTo>
                <a:cubicBezTo>
                  <a:pt x="1395990" y="178060"/>
                  <a:pt x="1448608" y="201710"/>
                  <a:pt x="1468192" y="206062"/>
                </a:cubicBezTo>
                <a:cubicBezTo>
                  <a:pt x="1604188" y="236284"/>
                  <a:pt x="1497124" y="202827"/>
                  <a:pt x="1584102" y="231820"/>
                </a:cubicBezTo>
                <a:cubicBezTo>
                  <a:pt x="1614153" y="227527"/>
                  <a:pt x="1644065" y="222119"/>
                  <a:pt x="1674254" y="218941"/>
                </a:cubicBezTo>
                <a:cubicBezTo>
                  <a:pt x="1872529" y="198070"/>
                  <a:pt x="1769716" y="220833"/>
                  <a:pt x="1880316" y="193183"/>
                </a:cubicBezTo>
                <a:cubicBezTo>
                  <a:pt x="1931831" y="197476"/>
                  <a:pt x="1984172" y="195924"/>
                  <a:pt x="2034862" y="206062"/>
                </a:cubicBezTo>
                <a:cubicBezTo>
                  <a:pt x="2050040" y="209098"/>
                  <a:pt x="2059655" y="224898"/>
                  <a:pt x="2073499" y="231820"/>
                </a:cubicBezTo>
                <a:cubicBezTo>
                  <a:pt x="2085641" y="237891"/>
                  <a:pt x="2099082" y="240970"/>
                  <a:pt x="2112135" y="244699"/>
                </a:cubicBezTo>
                <a:cubicBezTo>
                  <a:pt x="2195859" y="268621"/>
                  <a:pt x="2198411" y="260474"/>
                  <a:pt x="2318197" y="270456"/>
                </a:cubicBezTo>
                <a:cubicBezTo>
                  <a:pt x="2322490" y="253284"/>
                  <a:pt x="2320019" y="232762"/>
                  <a:pt x="2331076" y="218941"/>
                </a:cubicBezTo>
                <a:cubicBezTo>
                  <a:pt x="2339557" y="208340"/>
                  <a:pt x="2358417" y="213592"/>
                  <a:pt x="2369713" y="206062"/>
                </a:cubicBezTo>
                <a:cubicBezTo>
                  <a:pt x="2384867" y="195959"/>
                  <a:pt x="2393194" y="177528"/>
                  <a:pt x="2408349" y="167425"/>
                </a:cubicBezTo>
                <a:cubicBezTo>
                  <a:pt x="2429702" y="153190"/>
                  <a:pt x="2440164" y="154547"/>
                  <a:pt x="2459865" y="154547"/>
                </a:cubicBezTo>
              </a:path>
            </a:pathLst>
          </a:custGeom>
        </p:spPr>
        <p:style>
          <a:lnRef idx="1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95440" flipH="1">
            <a:off x="-5556" y="2836069"/>
            <a:ext cx="19034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-2.0259E-6 C 0 0.17669 0.0901 0.32216 0.2 0.32216 C 0.32969 0.32216 0.37639 0.16073 0.39618 0.06406 L 0.41667 -0.06406 C 0.43681 -0.16096 0.48646 -0.32169 0.63281 -0.32169 C 0.72674 -0.32169 0.83333 -0.17669 0.83333 -2.0259E-6 C 0.83333 0.17669 0.72674 0.32216 0.63281 0.32216 C 0.48646 0.32216 0.43681 0.16073 0.41667 0.06406 L 0.39618 -0.06406 C 0.37639 -0.16096 0.32969 -0.32169 0.2 -0.32169 C 0.0901 -0.32169 0 -0.17669 0 -2.0259E-6 Z " pathEditMode="relative" rAng="0" ptsTypes="ffFffffFfff">
                                      <p:cBhvr>
                                        <p:cTn id="6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73088">
            <a:off x="5257800" y="990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олилиния 17"/>
          <p:cNvSpPr/>
          <p:nvPr/>
        </p:nvSpPr>
        <p:spPr>
          <a:xfrm>
            <a:off x="5872766" y="4765183"/>
            <a:ext cx="2459865" cy="270456"/>
          </a:xfrm>
          <a:custGeom>
            <a:avLst/>
            <a:gdLst>
              <a:gd name="connsiteX0" fmla="*/ 0 w 2459865"/>
              <a:gd name="connsiteY0" fmla="*/ 193183 h 270456"/>
              <a:gd name="connsiteX1" fmla="*/ 64395 w 2459865"/>
              <a:gd name="connsiteY1" fmla="*/ 180304 h 270456"/>
              <a:gd name="connsiteX2" fmla="*/ 115910 w 2459865"/>
              <a:gd name="connsiteY2" fmla="*/ 167425 h 270456"/>
              <a:gd name="connsiteX3" fmla="*/ 128789 w 2459865"/>
              <a:gd name="connsiteY3" fmla="*/ 128789 h 270456"/>
              <a:gd name="connsiteX4" fmla="*/ 180304 w 2459865"/>
              <a:gd name="connsiteY4" fmla="*/ 115910 h 270456"/>
              <a:gd name="connsiteX5" fmla="*/ 270457 w 2459865"/>
              <a:gd name="connsiteY5" fmla="*/ 77273 h 270456"/>
              <a:gd name="connsiteX6" fmla="*/ 373488 w 2459865"/>
              <a:gd name="connsiteY6" fmla="*/ 38637 h 270456"/>
              <a:gd name="connsiteX7" fmla="*/ 412124 w 2459865"/>
              <a:gd name="connsiteY7" fmla="*/ 12879 h 270456"/>
              <a:gd name="connsiteX8" fmla="*/ 450761 w 2459865"/>
              <a:gd name="connsiteY8" fmla="*/ 0 h 270456"/>
              <a:gd name="connsiteX9" fmla="*/ 785611 w 2459865"/>
              <a:gd name="connsiteY9" fmla="*/ 12879 h 270456"/>
              <a:gd name="connsiteX10" fmla="*/ 837127 w 2459865"/>
              <a:gd name="connsiteY10" fmla="*/ 25758 h 270456"/>
              <a:gd name="connsiteX11" fmla="*/ 953037 w 2459865"/>
              <a:gd name="connsiteY11" fmla="*/ 38637 h 270456"/>
              <a:gd name="connsiteX12" fmla="*/ 1030310 w 2459865"/>
              <a:gd name="connsiteY12" fmla="*/ 64394 h 270456"/>
              <a:gd name="connsiteX13" fmla="*/ 1133341 w 2459865"/>
              <a:gd name="connsiteY13" fmla="*/ 103031 h 270456"/>
              <a:gd name="connsiteX14" fmla="*/ 1184857 w 2459865"/>
              <a:gd name="connsiteY14" fmla="*/ 141668 h 270456"/>
              <a:gd name="connsiteX15" fmla="*/ 1287888 w 2459865"/>
              <a:gd name="connsiteY15" fmla="*/ 167425 h 270456"/>
              <a:gd name="connsiteX16" fmla="*/ 1326524 w 2459865"/>
              <a:gd name="connsiteY16" fmla="*/ 206062 h 270456"/>
              <a:gd name="connsiteX17" fmla="*/ 1378040 w 2459865"/>
              <a:gd name="connsiteY17" fmla="*/ 180304 h 270456"/>
              <a:gd name="connsiteX18" fmla="*/ 1468192 w 2459865"/>
              <a:gd name="connsiteY18" fmla="*/ 206062 h 270456"/>
              <a:gd name="connsiteX19" fmla="*/ 1584102 w 2459865"/>
              <a:gd name="connsiteY19" fmla="*/ 231820 h 270456"/>
              <a:gd name="connsiteX20" fmla="*/ 1674254 w 2459865"/>
              <a:gd name="connsiteY20" fmla="*/ 218941 h 270456"/>
              <a:gd name="connsiteX21" fmla="*/ 1880316 w 2459865"/>
              <a:gd name="connsiteY21" fmla="*/ 193183 h 270456"/>
              <a:gd name="connsiteX22" fmla="*/ 2034862 w 2459865"/>
              <a:gd name="connsiteY22" fmla="*/ 206062 h 270456"/>
              <a:gd name="connsiteX23" fmla="*/ 2073499 w 2459865"/>
              <a:gd name="connsiteY23" fmla="*/ 231820 h 270456"/>
              <a:gd name="connsiteX24" fmla="*/ 2112135 w 2459865"/>
              <a:gd name="connsiteY24" fmla="*/ 244699 h 270456"/>
              <a:gd name="connsiteX25" fmla="*/ 2318197 w 2459865"/>
              <a:gd name="connsiteY25" fmla="*/ 270456 h 270456"/>
              <a:gd name="connsiteX26" fmla="*/ 2331076 w 2459865"/>
              <a:gd name="connsiteY26" fmla="*/ 218941 h 270456"/>
              <a:gd name="connsiteX27" fmla="*/ 2369713 w 2459865"/>
              <a:gd name="connsiteY27" fmla="*/ 206062 h 270456"/>
              <a:gd name="connsiteX28" fmla="*/ 2408349 w 2459865"/>
              <a:gd name="connsiteY28" fmla="*/ 167425 h 270456"/>
              <a:gd name="connsiteX29" fmla="*/ 2459865 w 2459865"/>
              <a:gd name="connsiteY29" fmla="*/ 154547 h 270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59865" h="270456">
                <a:moveTo>
                  <a:pt x="0" y="193183"/>
                </a:moveTo>
                <a:cubicBezTo>
                  <a:pt x="21465" y="188890"/>
                  <a:pt x="43026" y="185053"/>
                  <a:pt x="64395" y="180304"/>
                </a:cubicBezTo>
                <a:cubicBezTo>
                  <a:pt x="81674" y="176464"/>
                  <a:pt x="102088" y="178482"/>
                  <a:pt x="115910" y="167425"/>
                </a:cubicBezTo>
                <a:cubicBezTo>
                  <a:pt x="126511" y="158945"/>
                  <a:pt x="118188" y="137269"/>
                  <a:pt x="128789" y="128789"/>
                </a:cubicBezTo>
                <a:cubicBezTo>
                  <a:pt x="142611" y="117732"/>
                  <a:pt x="163132" y="120203"/>
                  <a:pt x="180304" y="115910"/>
                </a:cubicBezTo>
                <a:cubicBezTo>
                  <a:pt x="258602" y="63712"/>
                  <a:pt x="175413" y="112914"/>
                  <a:pt x="270457" y="77273"/>
                </a:cubicBezTo>
                <a:cubicBezTo>
                  <a:pt x="405152" y="26763"/>
                  <a:pt x="241253" y="71696"/>
                  <a:pt x="373488" y="38637"/>
                </a:cubicBezTo>
                <a:cubicBezTo>
                  <a:pt x="386367" y="30051"/>
                  <a:pt x="398280" y="19801"/>
                  <a:pt x="412124" y="12879"/>
                </a:cubicBezTo>
                <a:cubicBezTo>
                  <a:pt x="424266" y="6808"/>
                  <a:pt x="437185" y="0"/>
                  <a:pt x="450761" y="0"/>
                </a:cubicBezTo>
                <a:cubicBezTo>
                  <a:pt x="562460" y="0"/>
                  <a:pt x="673994" y="8586"/>
                  <a:pt x="785611" y="12879"/>
                </a:cubicBezTo>
                <a:cubicBezTo>
                  <a:pt x="802783" y="17172"/>
                  <a:pt x="819632" y="23066"/>
                  <a:pt x="837127" y="25758"/>
                </a:cubicBezTo>
                <a:cubicBezTo>
                  <a:pt x="875549" y="31669"/>
                  <a:pt x="914917" y="31013"/>
                  <a:pt x="953037" y="38637"/>
                </a:cubicBezTo>
                <a:cubicBezTo>
                  <a:pt x="979661" y="43962"/>
                  <a:pt x="1005101" y="54310"/>
                  <a:pt x="1030310" y="64394"/>
                </a:cubicBezTo>
                <a:cubicBezTo>
                  <a:pt x="1107309" y="95194"/>
                  <a:pt x="1072772" y="82841"/>
                  <a:pt x="1133341" y="103031"/>
                </a:cubicBezTo>
                <a:cubicBezTo>
                  <a:pt x="1150513" y="115910"/>
                  <a:pt x="1166220" y="131018"/>
                  <a:pt x="1184857" y="141668"/>
                </a:cubicBezTo>
                <a:cubicBezTo>
                  <a:pt x="1206184" y="153855"/>
                  <a:pt x="1271578" y="164163"/>
                  <a:pt x="1287888" y="167425"/>
                </a:cubicBezTo>
                <a:cubicBezTo>
                  <a:pt x="1300767" y="180304"/>
                  <a:pt x="1308494" y="203486"/>
                  <a:pt x="1326524" y="206062"/>
                </a:cubicBezTo>
                <a:cubicBezTo>
                  <a:pt x="1345530" y="208777"/>
                  <a:pt x="1358989" y="182685"/>
                  <a:pt x="1378040" y="180304"/>
                </a:cubicBezTo>
                <a:cubicBezTo>
                  <a:pt x="1395990" y="178060"/>
                  <a:pt x="1448608" y="201710"/>
                  <a:pt x="1468192" y="206062"/>
                </a:cubicBezTo>
                <a:cubicBezTo>
                  <a:pt x="1604188" y="236284"/>
                  <a:pt x="1497124" y="202827"/>
                  <a:pt x="1584102" y="231820"/>
                </a:cubicBezTo>
                <a:cubicBezTo>
                  <a:pt x="1614153" y="227527"/>
                  <a:pt x="1644065" y="222119"/>
                  <a:pt x="1674254" y="218941"/>
                </a:cubicBezTo>
                <a:cubicBezTo>
                  <a:pt x="1872529" y="198070"/>
                  <a:pt x="1769716" y="220833"/>
                  <a:pt x="1880316" y="193183"/>
                </a:cubicBezTo>
                <a:cubicBezTo>
                  <a:pt x="1931831" y="197476"/>
                  <a:pt x="1984172" y="195924"/>
                  <a:pt x="2034862" y="206062"/>
                </a:cubicBezTo>
                <a:cubicBezTo>
                  <a:pt x="2050040" y="209098"/>
                  <a:pt x="2059655" y="224898"/>
                  <a:pt x="2073499" y="231820"/>
                </a:cubicBezTo>
                <a:cubicBezTo>
                  <a:pt x="2085641" y="237891"/>
                  <a:pt x="2099082" y="240970"/>
                  <a:pt x="2112135" y="244699"/>
                </a:cubicBezTo>
                <a:cubicBezTo>
                  <a:pt x="2195859" y="268621"/>
                  <a:pt x="2198411" y="260474"/>
                  <a:pt x="2318197" y="270456"/>
                </a:cubicBezTo>
                <a:cubicBezTo>
                  <a:pt x="2322490" y="253284"/>
                  <a:pt x="2320019" y="232762"/>
                  <a:pt x="2331076" y="218941"/>
                </a:cubicBezTo>
                <a:cubicBezTo>
                  <a:pt x="2339557" y="208340"/>
                  <a:pt x="2358417" y="213592"/>
                  <a:pt x="2369713" y="206062"/>
                </a:cubicBezTo>
                <a:cubicBezTo>
                  <a:pt x="2384867" y="195959"/>
                  <a:pt x="2393194" y="177528"/>
                  <a:pt x="2408349" y="167425"/>
                </a:cubicBezTo>
                <a:cubicBezTo>
                  <a:pt x="2429702" y="153190"/>
                  <a:pt x="2440164" y="154547"/>
                  <a:pt x="2459865" y="154547"/>
                </a:cubicBezTo>
              </a:path>
            </a:pathLst>
          </a:custGeom>
        </p:spPr>
        <p:style>
          <a:lnRef idx="1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95440" flipH="1">
            <a:off x="1594644" y="550069"/>
            <a:ext cx="19034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4705 -0.02151 C -0.06996 0.01156 -0.09635 0.0451 -0.10781 0.08696 C -0.11944 0.13298 -0.12534 0.18733 -0.1309 0.24144 C -0.1368 0.29579 -0.1309 0.34181 -0.12534 0.39177 C -0.11944 0.43848 -0.11076 0.48844 -0.09028 0.52983 C -0.07309 0.57193 -0.04392 0.60546 -0.01215 0.63044 C 0.01719 0.65518 0.05174 0.67206 0.08646 0.68085 C 0.12136 0.68895 0.15608 0.68895 0.1882 0.68085 C 0.22292 0.67206 0.25486 0.65079 0.28073 0.61725 C 0.30712 0.58858 0.33004 0.55065 0.34167 0.50509 C 0.35643 0.46277 0.36198 0.40495 0.36198 0.35847 C 0.36493 0.31267 0.36198 0.25833 0.3474 0.2123 C 0.33316 0.17045 0.30712 0.13691 0.2724 0.12049 C 0.23681 0.10823 0.20243 0.12489 0.17917 0.15379 C 0.1592 0.18293 0.14427 0.22919 0.14132 0.28307 C 0.14132 0.33742 0.14427 0.38737 0.1592 0.4297 C 0.17361 0.47156 0.17066 0.47965 0.2283 0.53377 C 0.28073 0.59297 0.33316 0.57632 0.36493 0.57979 C 0.39653 0.57979 0.42257 0.56314 0.45469 0.54625 C 0.48976 0.5259 0.51841 0.48844 0.53906 0.4549 C 0.55938 0.4216 0.56788 0.37928 0.57934 0.31267 C 0.5882 0.24584 0.5882 0.2123 0.5882 0.16166 C 0.5882 0.1117 0.5882 0.06152 0.5882 0.01156 " pathEditMode="relative" rAng="0" ptsTypes="fffffffffffffffffffffff">
                                      <p:cBhvr>
                                        <p:cTn id="6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470</Words>
  <Application>Microsoft Office PowerPoint</Application>
  <PresentationFormat>Экран (4:3)</PresentationFormat>
  <Paragraphs>107</Paragraphs>
  <Slides>17</Slides>
  <Notes>12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Comic Sans MS</vt:lpstr>
      <vt:lpstr>Arial</vt:lpstr>
      <vt:lpstr>Times New Roman</vt:lpstr>
      <vt:lpstr>Wingdings</vt:lpstr>
      <vt:lpstr>Пастель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62</cp:revision>
  <cp:lastPrinted>1601-01-01T00:00:00Z</cp:lastPrinted>
  <dcterms:created xsi:type="dcterms:W3CDTF">1601-01-01T00:00:00Z</dcterms:created>
  <dcterms:modified xsi:type="dcterms:W3CDTF">2012-01-24T12:02:31Z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