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5" r:id="rId3"/>
    <p:sldId id="278" r:id="rId4"/>
    <p:sldId id="267" r:id="rId5"/>
    <p:sldId id="288" r:id="rId6"/>
    <p:sldId id="286" r:id="rId7"/>
    <p:sldId id="287" r:id="rId8"/>
    <p:sldId id="279" r:id="rId9"/>
    <p:sldId id="289" r:id="rId10"/>
    <p:sldId id="290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700" autoAdjust="0"/>
  </p:normalViewPr>
  <p:slideViewPr>
    <p:cSldViewPr>
      <p:cViewPr varScale="1">
        <p:scale>
          <a:sx n="73" d="100"/>
          <a:sy n="73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925E5-1255-4E00-B94B-30048E422A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F4BE6-ABED-4ED6-8E55-35E055B4B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0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D0848F-B9C1-4998-BDD6-ED04052FFEBF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D2FD2E-21B3-42AC-9461-1A92DF6BC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869160"/>
            <a:ext cx="5256584" cy="1813892"/>
          </a:xfrm>
        </p:spPr>
        <p:txBody>
          <a:bodyPr>
            <a:normAutofit/>
          </a:bodyPr>
          <a:lstStyle/>
          <a:p>
            <a:pPr algn="r"/>
            <a:endParaRPr lang="ru-RU" sz="2400" b="1" i="1" dirty="0" smtClean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ОБЖ 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2276872"/>
            <a:ext cx="3619229" cy="458112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7322"/>
            <a:ext cx="7272808" cy="374441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Взаимодействие </a:t>
            </a:r>
            <a:r>
              <a:rPr lang="en-US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детского сада и семьи </a:t>
            </a:r>
            <a:r>
              <a:rPr lang="en-US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профилактике </a:t>
            </a:r>
            <a:r>
              <a:rPr lang="en-US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дорожно – транспортного травматизма</a:t>
            </a:r>
            <a:endParaRPr lang="ru-RU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10816" r="8972" b="997"/>
          <a:stretch/>
        </p:blipFill>
        <p:spPr bwMode="auto">
          <a:xfrm>
            <a:off x="257353" y="1484784"/>
            <a:ext cx="4994876" cy="3024336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r="13491"/>
          <a:stretch/>
        </p:blipFill>
        <p:spPr bwMode="auto">
          <a:xfrm>
            <a:off x="5559525" y="3653617"/>
            <a:ext cx="3275149" cy="292220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роведение выставок, конкурсов 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4849008" cy="55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user\Мои документы\ЛОГОТИПЫ\1-w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03832">
            <a:off x="6591785" y="1634585"/>
            <a:ext cx="1210630" cy="1210630"/>
          </a:xfrm>
          <a:prstGeom prst="flowChartConnector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87909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Ж 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276872"/>
            <a:ext cx="3528392" cy="4466148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332656"/>
            <a:ext cx="5277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80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miter lim="800000"/>
                </a:ln>
                <a:solidFill>
                  <a:srgbClr val="F0A22E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91659" y="2204864"/>
            <a:ext cx="43427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движения,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без исключения,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взрослые, и дети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Знать всегда должны!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03848" y="2283799"/>
            <a:ext cx="2592288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с семьёй</a:t>
            </a:r>
            <a:endParaRPr lang="ru-RU" sz="2400" b="1" dirty="0">
              <a:solidFill>
                <a:srgbClr val="0029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 rot="503118">
            <a:off x="6151545" y="849803"/>
            <a:ext cx="2474567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2" idx="0"/>
          </p:cNvCxnSpPr>
          <p:nvPr/>
        </p:nvCxnSpPr>
        <p:spPr>
          <a:xfrm flipV="1">
            <a:off x="4499992" y="1319677"/>
            <a:ext cx="144016" cy="9641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7" idx="6"/>
          </p:cNvCxnSpPr>
          <p:nvPr/>
        </p:nvCxnSpPr>
        <p:spPr>
          <a:xfrm flipH="1">
            <a:off x="2445618" y="3573016"/>
            <a:ext cx="844132" cy="39982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3"/>
          </p:cNvCxnSpPr>
          <p:nvPr/>
        </p:nvCxnSpPr>
        <p:spPr>
          <a:xfrm flipH="1">
            <a:off x="2195736" y="3881828"/>
            <a:ext cx="1387744" cy="156339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5"/>
          </p:cNvCxnSpPr>
          <p:nvPr/>
        </p:nvCxnSpPr>
        <p:spPr>
          <a:xfrm>
            <a:off x="5416504" y="3881829"/>
            <a:ext cx="1387744" cy="99425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519772" y="1412776"/>
            <a:ext cx="1063708" cy="108012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979712" y="2852936"/>
            <a:ext cx="1224136" cy="11547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607108" y="1556793"/>
            <a:ext cx="1134814" cy="113743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33387" y="3276352"/>
            <a:ext cx="754837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644008" y="4149080"/>
            <a:ext cx="504056" cy="136815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3883979" y="95541"/>
            <a:ext cx="2162506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666225" y="4528725"/>
            <a:ext cx="2160240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</a:t>
            </a:r>
          </a:p>
          <a:p>
            <a:pPr algn="ctr"/>
            <a:r>
              <a:rPr lang="ru-RU" dirty="0" smtClean="0"/>
              <a:t>Консультации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4382972" y="5517232"/>
            <a:ext cx="2448272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 открытых </a:t>
            </a:r>
            <a:r>
              <a:rPr lang="ru-RU" dirty="0"/>
              <a:t> </a:t>
            </a:r>
            <a:r>
              <a:rPr lang="ru-RU" dirty="0" smtClean="0"/>
              <a:t>мероприятий</a:t>
            </a: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1001192" y="5445224"/>
            <a:ext cx="3037160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Совместная деятельность детей и родителей</a:t>
            </a: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 rot="198171">
            <a:off x="6536480" y="2456202"/>
            <a:ext cx="248376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уголков безопасности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 rot="21113011">
            <a:off x="575556" y="476672"/>
            <a:ext cx="2808312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информационных стендов</a:t>
            </a:r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 rot="20718233">
            <a:off x="329937" y="1995041"/>
            <a:ext cx="2337111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выставок, конкурсов</a:t>
            </a: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 rot="21125042">
            <a:off x="224005" y="3658500"/>
            <a:ext cx="2232248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Семинар -практикум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од. соб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244244" cy="2577752"/>
          </a:xfr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Содержимое 6" descr="род.соб.3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b="7287"/>
          <a:stretch/>
        </p:blipFill>
        <p:spPr>
          <a:xfrm>
            <a:off x="4788024" y="1548915"/>
            <a:ext cx="4123184" cy="2867041"/>
          </a:xfr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Родительские собрания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72945" y="1412776"/>
            <a:ext cx="3419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«Профилактика детского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дорожно-транспортного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равматизма»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1194" y="5013176"/>
            <a:ext cx="4392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Снижение уровня детского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дорожно-транспортного травматизма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посредством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информирования и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родителей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60" y="-53812"/>
            <a:ext cx="9126839" cy="7232749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Мониторинг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родительском собрании собирается информация посредством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опросника </a:t>
            </a:r>
          </a:p>
          <a:p>
            <a:pPr algn="ctr"/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Всегда ли Вы правильно переходите проезжую часть дороги?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Ведя ребенка в детский сад, Вы отпускаете его самостоятельно </a:t>
            </a:r>
          </a:p>
          <a:p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переходить дорогу ( мостовую )?</a:t>
            </a:r>
          </a:p>
          <a:p>
            <a:endParaRPr lang="ru-RU" b="1" i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Обучаете ли Вы своего ребёнка правилам поведения в транспорте?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Знает ли Ваш ребенок, где находится школа, в </a:t>
            </a:r>
          </a:p>
          <a:p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которой он будет учится?</a:t>
            </a:r>
          </a:p>
          <a:p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туда идти, как переходить улицу, какие </a:t>
            </a:r>
          </a:p>
          <a:p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знаки встречаются по дороге?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Вы реагируете, если на Ваших глазах чужие </a:t>
            </a:r>
          </a:p>
          <a:p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дети нарушают правила дорожного движения?</a:t>
            </a:r>
          </a:p>
          <a:p>
            <a:endParaRPr lang="ru-RU" b="1" i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Хотелось бы Вам получить квалифицированную </a:t>
            </a:r>
          </a:p>
          <a:p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консультацию по воспитанию культуры поведения </a:t>
            </a:r>
          </a:p>
          <a:p>
            <a:r>
              <a:rPr lang="ru-RU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общественных местах и на улице?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Содержимое 3" descr="ОБЖ 6.jpg"/>
          <p:cNvPicPr>
            <a:picLocks noChangeAspect="1"/>
          </p:cNvPicPr>
          <p:nvPr/>
        </p:nvPicPr>
        <p:blipFill rotWithShape="1">
          <a:blip r:embed="rId2" cstate="print"/>
          <a:srcRect b="3641"/>
          <a:stretch/>
        </p:blipFill>
        <p:spPr>
          <a:xfrm>
            <a:off x="6300192" y="3501008"/>
            <a:ext cx="2501945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ОБЖ РОД.СОБ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739" y="332656"/>
            <a:ext cx="5340350" cy="3563014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Беседы, консультации</a:t>
            </a:r>
            <a:endParaRPr lang="ru-RU" sz="4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0983" y="4429214"/>
            <a:ext cx="410406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Помни правила движенья,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Как таблицу умноженья,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Знай всегда их назубок…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Свои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имеют правила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Шофер и пешеход!</a:t>
            </a:r>
          </a:p>
        </p:txBody>
      </p:sp>
      <p:pic>
        <p:nvPicPr>
          <p:cNvPr id="5" name="Picture 2" descr="MCj038259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7" y="4083471"/>
            <a:ext cx="1920730" cy="2456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MANWAL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4217" y="4402409"/>
            <a:ext cx="1300230" cy="20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P1050870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6466" r="27432" b="13580"/>
          <a:stretch/>
        </p:blipFill>
        <p:spPr>
          <a:xfrm>
            <a:off x="241007" y="1844824"/>
            <a:ext cx="3971381" cy="3454400"/>
          </a:xfr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Содержимое 7" descr="P10508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1389" y="3429000"/>
            <a:ext cx="4025247" cy="3096344"/>
          </a:xfr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87624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6913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Показ открытых мероприятий </a:t>
            </a:r>
            <a:endParaRPr lang="ru-RU" sz="40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99992" y="1436534"/>
            <a:ext cx="30682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Перейти через дорогу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Вам на улицах всегда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И подскажут и помогут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Говорящие цвета.</a:t>
            </a:r>
          </a:p>
        </p:txBody>
      </p:sp>
      <p:pic>
        <p:nvPicPr>
          <p:cNvPr id="12" name="Picture 20" descr="Светофор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064735"/>
            <a:ext cx="774951" cy="21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79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Совместная деятельность детей и родителей </a:t>
            </a:r>
            <a:endParaRPr lang="ru-RU" sz="4000" dirty="0"/>
          </a:p>
        </p:txBody>
      </p:sp>
      <p:pic>
        <p:nvPicPr>
          <p:cNvPr id="1026" name="Picture 2" descr="C:\Users\user1\Desktop\МОИ ДОКУМЕНТЫ 2\ФОТО\ФОТО\Физкультура и ОБЖ\SSA403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1"/>
          <a:stretch/>
        </p:blipFill>
        <p:spPr bwMode="auto">
          <a:xfrm>
            <a:off x="224307" y="3068960"/>
            <a:ext cx="4419701" cy="2976309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70" y="1268760"/>
            <a:ext cx="4140827" cy="25531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52108" y="4557114"/>
            <a:ext cx="4162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: Познакомить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с улицей, её особенностями, закрепить правила поведения на улице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781" y="1844824"/>
            <a:ext cx="377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светофорных наук»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од. соб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3369" y="1262565"/>
            <a:ext cx="5508615" cy="367240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Семинар - практикум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3284449"/>
            <a:ext cx="2074143" cy="1348193"/>
            <a:chOff x="3306328" y="2457"/>
            <a:chExt cx="2074143" cy="13481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306328" y="2457"/>
              <a:ext cx="2074143" cy="1348193"/>
            </a:xfrm>
            <a:prstGeom prst="roundRect">
              <a:avLst/>
            </a:prstGeom>
            <a:solidFill>
              <a:srgbClr val="25E725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72141" y="68270"/>
              <a:ext cx="1942517" cy="12165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FFFF00"/>
                  </a:solidFill>
                  <a:latin typeface="Arial Black" pitchFamily="34" charset="0"/>
                </a:rPr>
                <a:t>Тротуар</a:t>
              </a:r>
              <a:endParaRPr lang="ru-RU" sz="24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51520" y="1340768"/>
            <a:ext cx="2074143" cy="1348193"/>
            <a:chOff x="4864331" y="2700998"/>
            <a:chExt cx="2074143" cy="13481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864331" y="2700998"/>
              <a:ext cx="2074143" cy="1348193"/>
            </a:xfrm>
            <a:prstGeom prst="roundRect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6"/>
            <p:cNvSpPr/>
            <p:nvPr/>
          </p:nvSpPr>
          <p:spPr>
            <a:xfrm>
              <a:off x="4930144" y="2766811"/>
              <a:ext cx="1942517" cy="12165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FFFF00"/>
                  </a:solidFill>
                  <a:latin typeface="Arial Black" pitchFamily="34" charset="0"/>
                </a:rPr>
                <a:t>Проезжая часть</a:t>
              </a:r>
              <a:endParaRPr lang="ru-RU" sz="2400" b="1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51519" y="5157192"/>
            <a:ext cx="2074143" cy="1348193"/>
            <a:chOff x="1748325" y="2700998"/>
            <a:chExt cx="2074143" cy="13481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48325" y="2700998"/>
              <a:ext cx="2074143" cy="134819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8"/>
            <p:cNvSpPr/>
            <p:nvPr/>
          </p:nvSpPr>
          <p:spPr>
            <a:xfrm>
              <a:off x="1814138" y="2766811"/>
              <a:ext cx="1942517" cy="12165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rgbClr val="FFFF00"/>
                  </a:solidFill>
                  <a:latin typeface="Arial Black" pitchFamily="34" charset="0"/>
                </a:rPr>
                <a:t>Пешеходный переход</a:t>
              </a:r>
              <a:endParaRPr lang="ru-RU" sz="1900" kern="12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07904" y="540848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«Знай! 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Помни! 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Соблюдай!»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Оформление уголков </a:t>
            </a:r>
            <a:endParaRPr lang="ru-RU" sz="32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безопасности</a:t>
            </a:r>
            <a:endParaRPr lang="ru-RU" sz="32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11" descr="ОБЖ 10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" t="7249" r="2987" b="-275"/>
          <a:stretch/>
        </p:blipFill>
        <p:spPr>
          <a:xfrm>
            <a:off x="251520" y="1844824"/>
            <a:ext cx="3925454" cy="471054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6056" y="260648"/>
            <a:ext cx="35365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Инфор</a:t>
            </a:r>
            <a:r>
              <a:rPr lang="ru-RU" sz="32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мационные </a:t>
            </a:r>
            <a:endParaRPr lang="ru-RU" sz="3200" b="1" dirty="0" smtClean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стенды</a:t>
            </a:r>
            <a:endParaRPr lang="ru-RU" sz="32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Содержимое 3" descr="ОБЖ 5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2782" y="1484784"/>
            <a:ext cx="4479859" cy="3501008"/>
          </a:xfr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9" name="Picture 22" descr="обучение"/>
          <p:cNvPicPr>
            <a:picLocks noChangeAspect="1" noChangeArrowheads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38" y="5445224"/>
            <a:ext cx="1046085" cy="116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841</TotalTime>
  <Words>275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Mozgg33</dc:creator>
  <cp:lastModifiedBy>Олег</cp:lastModifiedBy>
  <cp:revision>104</cp:revision>
  <dcterms:created xsi:type="dcterms:W3CDTF">2011-11-09T15:40:04Z</dcterms:created>
  <dcterms:modified xsi:type="dcterms:W3CDTF">2011-11-17T16:31:03Z</dcterms:modified>
</cp:coreProperties>
</file>