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9" r:id="rId3"/>
    <p:sldId id="268" r:id="rId4"/>
    <p:sldId id="267" r:id="rId5"/>
    <p:sldId id="266" r:id="rId6"/>
    <p:sldId id="265" r:id="rId7"/>
    <p:sldId id="273" r:id="rId8"/>
    <p:sldId id="272" r:id="rId9"/>
    <p:sldId id="271" r:id="rId10"/>
    <p:sldId id="264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36E7-F74F-4217-8287-1472F0733AEA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1FA8-D228-4973-AE5D-F382EC7C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6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36E7-F74F-4217-8287-1472F0733AEA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1FA8-D228-4973-AE5D-F382EC7C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36E7-F74F-4217-8287-1472F0733AEA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1FA8-D228-4973-AE5D-F382EC7C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55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36E7-F74F-4217-8287-1472F0733AEA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1FA8-D228-4973-AE5D-F382EC7C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90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36E7-F74F-4217-8287-1472F0733AEA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1FA8-D228-4973-AE5D-F382EC7C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886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36E7-F74F-4217-8287-1472F0733AEA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1FA8-D228-4973-AE5D-F382EC7C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8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36E7-F74F-4217-8287-1472F0733AEA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1FA8-D228-4973-AE5D-F382EC7C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574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36E7-F74F-4217-8287-1472F0733AEA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1FA8-D228-4973-AE5D-F382EC7C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91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36E7-F74F-4217-8287-1472F0733AEA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1FA8-D228-4973-AE5D-F382EC7C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84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36E7-F74F-4217-8287-1472F0733AEA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1FA8-D228-4973-AE5D-F382EC7C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95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36E7-F74F-4217-8287-1472F0733AEA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1FA8-D228-4973-AE5D-F382EC7C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96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936E7-F74F-4217-8287-1472F0733AEA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01FA8-D228-4973-AE5D-F382EC7C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082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В МИР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0" b="3011"/>
          <a:stretch/>
        </p:blipFill>
        <p:spPr bwMode="auto">
          <a:xfrm>
            <a:off x="1960" y="0"/>
            <a:ext cx="9142040" cy="68580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4508" y="1124744"/>
            <a:ext cx="849694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6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Характеристика </a:t>
            </a:r>
            <a:r>
              <a:rPr lang="ru-RU" sz="4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альтернативных </a:t>
            </a:r>
            <a:r>
              <a:rPr lang="ru-RU" sz="4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 вариативных </a:t>
            </a:r>
            <a:r>
              <a:rPr lang="ru-RU" sz="4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программ </a:t>
            </a:r>
            <a:r>
              <a:rPr lang="ru-RU" sz="46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музыкального </a:t>
            </a:r>
            <a:r>
              <a:rPr lang="ru-RU" sz="46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развития </a:t>
            </a:r>
            <a:r>
              <a:rPr lang="ru-RU" sz="4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дошкольников</a:t>
            </a:r>
            <a:endParaRPr lang="ru-RU" sz="4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7030A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149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В МИР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0" b="3011"/>
          <a:stretch/>
        </p:blipFill>
        <p:spPr bwMode="auto">
          <a:xfrm>
            <a:off x="1960" y="0"/>
            <a:ext cx="91420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476672"/>
            <a:ext cx="609269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/>
              <a:t>Программа состоит из трех частей: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4101" y="1105381"/>
            <a:ext cx="60273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dirty="0" smtClean="0"/>
              <a:t> содержание </a:t>
            </a:r>
            <a:r>
              <a:rPr lang="ru-RU" sz="2800" dirty="0"/>
              <a:t>работы в течение </a:t>
            </a:r>
            <a:r>
              <a:rPr lang="ru-RU" sz="2800" dirty="0" smtClean="0"/>
              <a:t>года.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1802" y="1628601"/>
            <a:ext cx="80423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/>
              <a:t>подробное описание всех игровых упражнений с выписанными музыкальным и словесным </a:t>
            </a:r>
            <a:r>
              <a:rPr lang="ru-RU" sz="2800" dirty="0" smtClean="0"/>
              <a:t>текстами.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34101" y="2967335"/>
            <a:ext cx="79600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800" dirty="0" smtClean="0"/>
              <a:t> сценарии </a:t>
            </a:r>
            <a:r>
              <a:rPr lang="ru-RU" sz="2800" dirty="0"/>
              <a:t>развлечений и праздничных утренников с родителями, на основе изученного </a:t>
            </a:r>
            <a:r>
              <a:rPr lang="ru-RU" sz="2800" dirty="0" smtClean="0"/>
              <a:t>материала.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4725144"/>
            <a:ext cx="7982597" cy="9541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dirty="0"/>
              <a:t>Основной метод музыкально-ритмического воспитания детей – «вовлекающий показ» </a:t>
            </a:r>
          </a:p>
        </p:txBody>
      </p:sp>
    </p:spTree>
    <p:extLst>
      <p:ext uri="{BB962C8B-B14F-4D97-AF65-F5344CB8AC3E}">
        <p14:creationId xmlns:p14="http://schemas.microsoft.com/office/powerpoint/2010/main" val="166101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В МИР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0" b="3011"/>
          <a:stretch/>
        </p:blipFill>
        <p:spPr bwMode="auto">
          <a:xfrm>
            <a:off x="1960" y="0"/>
            <a:ext cx="91420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427363" y="908720"/>
            <a:ext cx="4193777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</a:t>
            </a:r>
            <a:r>
              <a:rPr lang="ru-RU" sz="6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</a:t>
            </a:r>
          </a:p>
          <a:p>
            <a:pPr algn="ctr"/>
            <a:r>
              <a:rPr lang="ru-RU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</a:t>
            </a:r>
            <a:r>
              <a:rPr lang="ru-RU" sz="6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нимание!</a:t>
            </a:r>
            <a:endParaRPr lang="ru-RU" sz="6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7030A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991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В МИР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0" b="3011"/>
          <a:stretch/>
        </p:blipFill>
        <p:spPr bwMode="auto">
          <a:xfrm>
            <a:off x="1960" y="0"/>
            <a:ext cx="91420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04664"/>
            <a:ext cx="7416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Программа О. П. </a:t>
            </a:r>
            <a:r>
              <a:rPr lang="ru-RU" sz="2800" b="1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Радыновой</a:t>
            </a:r>
            <a:r>
              <a:rPr lang="ru-RU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</a:t>
            </a:r>
            <a:r>
              <a:rPr lang="ru-RU" sz="2800" b="1" i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  </a:t>
            </a:r>
            <a:r>
              <a:rPr lang="ru-RU" sz="3200" b="1" i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«Музыкальные шедевры»  </a:t>
            </a:r>
            <a:r>
              <a:rPr lang="ru-RU" sz="2400" b="1" i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1999 г. </a:t>
            </a:r>
            <a:endParaRPr lang="ru-RU" sz="2400" i="1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982450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</a:t>
            </a:r>
            <a:r>
              <a:rPr lang="ru-RU" sz="2800" dirty="0" smtClean="0"/>
              <a:t>Развитие </a:t>
            </a:r>
            <a:r>
              <a:rPr lang="ru-RU" sz="2800" dirty="0"/>
              <a:t>творческого </a:t>
            </a:r>
            <a:r>
              <a:rPr lang="ru-RU" sz="2800" dirty="0" err="1"/>
              <a:t>слышания</a:t>
            </a:r>
            <a:r>
              <a:rPr lang="ru-RU" sz="2800" dirty="0"/>
              <a:t> музыки детьми, которое предполагает пробуждение детей к проявлениям различных форм творческой активности - музыкальной, музыкально-двигательной, художественной.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35596" y="1469975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ориентирована на возраст детей от трех до семи лет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4581128"/>
            <a:ext cx="7848871" cy="13849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/>
              <a:t>Цель программы</a:t>
            </a:r>
            <a:r>
              <a:rPr lang="ru-RU" sz="2800" dirty="0"/>
              <a:t> – формирование основ музыкальной культуры детей дошкольного возраста. </a:t>
            </a:r>
          </a:p>
        </p:txBody>
      </p:sp>
    </p:spTree>
    <p:extLst>
      <p:ext uri="{BB962C8B-B14F-4D97-AF65-F5344CB8AC3E}">
        <p14:creationId xmlns:p14="http://schemas.microsoft.com/office/powerpoint/2010/main" val="164149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В МИР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0" b="3011"/>
          <a:stretch/>
        </p:blipFill>
        <p:spPr bwMode="auto">
          <a:xfrm>
            <a:off x="1960" y="0"/>
            <a:ext cx="91420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55765" y="332656"/>
            <a:ext cx="35125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/>
              <a:t>Основные задачи </a:t>
            </a:r>
            <a:r>
              <a:rPr lang="ru-RU" sz="2800" b="1" i="1" dirty="0" smtClean="0"/>
              <a:t>: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27846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sz="2400" dirty="0"/>
              <a:t>Накапливать опыт восприятия произведений мировой музыкальной культуры разных эпох и стилей и народной музыки, формировать тезаурус (сокровищницу впечатлений);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8524" y="2528298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sz="2400" dirty="0"/>
              <a:t>Вызывать сопереживание музыке, проявление эмоциональной отзывчивости, развивать музыкальные способности, </a:t>
            </a:r>
            <a:r>
              <a:rPr lang="ru-RU" sz="2400" dirty="0" smtClean="0"/>
              <a:t>воспитывать </a:t>
            </a:r>
            <a:r>
              <a:rPr lang="ru-RU" sz="2400" dirty="0"/>
              <a:t>эстетические чувства;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95390" y="3728627"/>
            <a:ext cx="8182046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ysClr val="windowText" lastClr="000000"/>
                </a:solidFill>
              </a:rPr>
              <a:t>Развивать музыкальное мышление детей (осознание эмоционального содержания музыки, выразительного значения музыкальной формы, языка, музыки, </a:t>
            </a:r>
            <a:r>
              <a:rPr lang="ru-RU" sz="2400" dirty="0" smtClean="0">
                <a:solidFill>
                  <a:sysClr val="windowText" lastClr="000000"/>
                </a:solidFill>
              </a:rPr>
              <a:t>жанра;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5390" y="5301208"/>
            <a:ext cx="8181066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2400" dirty="0"/>
              <a:t>Развивать творческое воображение (образные высказывания о музыке, проявления творческой активности);</a:t>
            </a:r>
          </a:p>
        </p:txBody>
      </p:sp>
    </p:spTree>
    <p:extLst>
      <p:ext uri="{BB962C8B-B14F-4D97-AF65-F5344CB8AC3E}">
        <p14:creationId xmlns:p14="http://schemas.microsoft.com/office/powerpoint/2010/main" val="164149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4" grpId="0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В МИР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0" b="3011"/>
          <a:stretch/>
        </p:blipFill>
        <p:spPr bwMode="auto">
          <a:xfrm>
            <a:off x="1960" y="0"/>
            <a:ext cx="91420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332656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sz="2400" dirty="0"/>
              <a:t>Побуждать детей выражать свои музыкальные впечатления в исполнительской, творческой деятельности (в образном слове, рисунках, пластике, инсценировках);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2661" y="1628507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sz="2400" dirty="0"/>
              <a:t>Вызывать и поддерживать интерес к музыке, развивать музыкально-эстетические потребности, начала вкуса, признание ценности музыки,  представления о красоте;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013501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2400" dirty="0"/>
              <a:t>Побуждать к оценки музыки (эмоциональной и словесной), поддерживать проявления оценочного отношения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920365"/>
            <a:ext cx="5042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2400" dirty="0"/>
              <a:t>Расширять знания детей о </a:t>
            </a:r>
            <a:r>
              <a:rPr lang="ru-RU" sz="2400" dirty="0" smtClean="0"/>
              <a:t>музыке.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4149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В МИР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0" b="3011"/>
          <a:stretch/>
        </p:blipFill>
        <p:spPr bwMode="auto">
          <a:xfrm>
            <a:off x="1960" y="0"/>
            <a:ext cx="91420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3568" y="332656"/>
            <a:ext cx="5638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/>
              <a:t>Содержание выписано в 6 </a:t>
            </a:r>
            <a:r>
              <a:rPr lang="ru-RU" sz="2800" b="1" i="1" dirty="0" smtClean="0"/>
              <a:t>темах 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7367" y="855876"/>
            <a:ext cx="79599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музыка выражает настроение, чувства, характер людей;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97357" y="1317541"/>
            <a:ext cx="3108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песня, танец, марш;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6889" y="1779206"/>
            <a:ext cx="62062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музыка рассказывает о животных и птицах;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86889" y="2240871"/>
            <a:ext cx="2949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природа и музыка;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98916" y="2240871"/>
            <a:ext cx="26453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сказка в музыке;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6859" y="2702536"/>
            <a:ext cx="5473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музыкальные инструменты и игрушки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38110" y="3155388"/>
            <a:ext cx="65732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/>
              <a:t>Разнообразные методические приёмы :</a:t>
            </a:r>
            <a:endParaRPr lang="ru-RU" sz="28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3531" y="3680169"/>
            <a:ext cx="8190273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сравнение нескольких произведений с одинаковыми названиями, но с разными характерами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6506" y="4653136"/>
            <a:ext cx="5075685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использование поэтического слова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81350" y="5262298"/>
            <a:ext cx="8183259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сочетание аудиозаписи и «живого» </a:t>
            </a:r>
            <a:r>
              <a:rPr lang="ru-RU" sz="2400" dirty="0" smtClean="0"/>
              <a:t>исполнения, </a:t>
            </a:r>
            <a:r>
              <a:rPr lang="ru-RU" sz="2400" dirty="0" err="1"/>
              <a:t>оркестрирования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94670" y="6165304"/>
            <a:ext cx="5827557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танцевальные и игровые импровизации</a:t>
            </a:r>
          </a:p>
        </p:txBody>
      </p:sp>
    </p:spTree>
    <p:extLst>
      <p:ext uri="{BB962C8B-B14F-4D97-AF65-F5344CB8AC3E}">
        <p14:creationId xmlns:p14="http://schemas.microsoft.com/office/powerpoint/2010/main" val="164149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В МИР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0" b="3011"/>
          <a:stretch/>
        </p:blipFill>
        <p:spPr bwMode="auto">
          <a:xfrm>
            <a:off x="11487" y="-7459"/>
            <a:ext cx="91420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40532" y="260648"/>
            <a:ext cx="8064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Программа  А. И. Бурениной</a:t>
            </a:r>
            <a:r>
              <a:rPr lang="ru-RU" b="1" i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</a:p>
          <a:p>
            <a:pPr lvl="0"/>
            <a:r>
              <a:rPr lang="ru-RU" b="1" i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		</a:t>
            </a:r>
            <a:r>
              <a:rPr lang="ru-RU" sz="3200" b="1" i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«Ритмическая мозаика»  </a:t>
            </a:r>
            <a:r>
              <a:rPr lang="ru-RU" sz="1600" b="1" i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ru-RU" sz="1600" i="1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8441" y="1266044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ориентирована на возраст детей от трех до девяти лет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1907" y="1512272"/>
            <a:ext cx="82098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dirty="0" smtClean="0"/>
              <a:t>Богатый </a:t>
            </a:r>
            <a:r>
              <a:rPr lang="ru-RU" sz="2400" dirty="0"/>
              <a:t>выбор танцевальных и </a:t>
            </a:r>
            <a:r>
              <a:rPr lang="ru-RU" sz="2400" dirty="0" smtClean="0"/>
              <a:t>ритмических композиций</a:t>
            </a:r>
            <a:r>
              <a:rPr lang="ru-RU" sz="2000" dirty="0" smtClean="0"/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000" dirty="0" smtClean="0"/>
              <a:t> </a:t>
            </a:r>
            <a:r>
              <a:rPr lang="ru-RU" sz="2400" dirty="0"/>
              <a:t>П</a:t>
            </a:r>
            <a:r>
              <a:rPr lang="ru-RU" sz="2400" dirty="0" smtClean="0"/>
              <a:t>одбор музыкального сопровождения.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dirty="0" smtClean="0"/>
              <a:t>Сенсорные</a:t>
            </a:r>
            <a:r>
              <a:rPr lang="ru-RU" sz="2400" dirty="0"/>
              <a:t>, мыслительные, эмоциональные процессы, а также их подвижность. </a:t>
            </a:r>
            <a:endParaRPr lang="ru-RU" sz="24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431907" y="3421541"/>
            <a:ext cx="35269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/>
              <a:t>Основные задачи :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2368" y="4053670"/>
            <a:ext cx="3846694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lvl="0"/>
            <a:r>
              <a:rPr lang="ru-RU" sz="2400" b="1" i="1" dirty="0"/>
              <a:t>Развитие </a:t>
            </a:r>
            <a:r>
              <a:rPr lang="ru-RU" sz="2400" b="1" i="1" dirty="0" smtClean="0"/>
              <a:t>музыкальности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2368" y="4769906"/>
            <a:ext cx="7324783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b="1" i="1" dirty="0"/>
              <a:t>Развитие двигательных качеств и умений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2368" y="5517232"/>
            <a:ext cx="8082213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b="1" dirty="0"/>
              <a:t>Развитие творческих способностей, потребности самовыражения в движении под музыку</a:t>
            </a:r>
          </a:p>
        </p:txBody>
      </p:sp>
    </p:spTree>
    <p:extLst>
      <p:ext uri="{BB962C8B-B14F-4D97-AF65-F5344CB8AC3E}">
        <p14:creationId xmlns:p14="http://schemas.microsoft.com/office/powerpoint/2010/main" val="164149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В МИР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0" b="3011"/>
          <a:stretch/>
        </p:blipFill>
        <p:spPr bwMode="auto">
          <a:xfrm>
            <a:off x="1960" y="0"/>
            <a:ext cx="91420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332656"/>
            <a:ext cx="8136904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/>
              <a:t>Развитие нравственно-коммуникативных качеств личности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7350" y="1052736"/>
            <a:ext cx="8103082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 smtClean="0"/>
              <a:t>Развитие и тренировка психических процессов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0877" y="1951672"/>
            <a:ext cx="82671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Программа  И. </a:t>
            </a:r>
            <a:r>
              <a:rPr lang="ru-RU" sz="2800" b="1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Каплуновой</a:t>
            </a:r>
            <a:r>
              <a:rPr lang="ru-RU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и </a:t>
            </a:r>
            <a:r>
              <a:rPr lang="ru-RU" sz="2800" b="1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</a:t>
            </a:r>
            <a:r>
              <a:rPr lang="ru-RU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ru-RU" sz="2800" b="1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Новоскольцевой</a:t>
            </a:r>
            <a:endParaRPr lang="ru-RU" sz="2800" b="1" i="1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ru-RU" sz="2800" b="1" i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		       </a:t>
            </a:r>
            <a:r>
              <a:rPr lang="ru-RU" sz="3200" b="1" i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«Ладушки»  </a:t>
            </a:r>
            <a:r>
              <a:rPr lang="ru-RU" sz="1600" b="1" i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1998 г.</a:t>
            </a:r>
            <a:endParaRPr lang="ru-RU" sz="1600" i="1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22583" y="2967335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ориентирована на возраст детей от трех лет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350" y="3429000"/>
            <a:ext cx="823422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Цель программы</a:t>
            </a:r>
            <a:r>
              <a:rPr lang="ru-RU" sz="2800" dirty="0" smtClean="0"/>
              <a:t> </a:t>
            </a:r>
            <a:r>
              <a:rPr lang="ru-RU" sz="2400" dirty="0" smtClean="0"/>
              <a:t>– </a:t>
            </a:r>
            <a:r>
              <a:rPr lang="ru-RU" sz="2400" dirty="0"/>
              <a:t>музыкально-творческое развитие детей в процессе различных видов музыкальной деятельности: музыкально-ритмических движений, инструментального </a:t>
            </a:r>
            <a:r>
              <a:rPr lang="ru-RU" sz="2400" dirty="0" err="1"/>
              <a:t>музицирования</a:t>
            </a:r>
            <a:r>
              <a:rPr lang="ru-RU" sz="2400" dirty="0"/>
              <a:t>, пения, слушания музыки, музыкально-игровой </a:t>
            </a:r>
            <a:r>
              <a:rPr lang="ru-RU" sz="2400" dirty="0" smtClean="0"/>
              <a:t>деятельности.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5517232"/>
            <a:ext cx="8284520" cy="9541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Основная </a:t>
            </a:r>
            <a:r>
              <a:rPr lang="ru-RU" sz="2800" b="1" i="1" dirty="0"/>
              <a:t>задача программы </a:t>
            </a:r>
            <a:r>
              <a:rPr lang="ru-RU" sz="2800" dirty="0"/>
              <a:t>– введение ребенка в мир музыки с радостью и улыбкой. </a:t>
            </a:r>
          </a:p>
        </p:txBody>
      </p:sp>
    </p:spTree>
    <p:extLst>
      <p:ext uri="{BB962C8B-B14F-4D97-AF65-F5344CB8AC3E}">
        <p14:creationId xmlns:p14="http://schemas.microsoft.com/office/powerpoint/2010/main" val="164149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6" grpId="0"/>
      <p:bldP spid="7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В МИР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0" b="3011"/>
          <a:stretch/>
        </p:blipFill>
        <p:spPr bwMode="auto">
          <a:xfrm>
            <a:off x="1960" y="0"/>
            <a:ext cx="91420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6516" y="188640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i="1" dirty="0"/>
              <a:t>Каждое музыкальное занятие имеет четкое построение</a:t>
            </a:r>
            <a:r>
              <a:rPr lang="ru-RU" sz="2400" i="1" dirty="0" smtClean="0"/>
              <a:t>:</a:t>
            </a:r>
            <a:endParaRPr lang="ru-RU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музыкально-ритмическое движение;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развитие чувства ритма, </a:t>
            </a:r>
            <a:r>
              <a:rPr lang="ru-RU" sz="2400" dirty="0" err="1"/>
              <a:t>музицирование</a:t>
            </a:r>
            <a:r>
              <a:rPr lang="ru-RU" sz="24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пальчиковая гимнастика;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слушание музыки;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распевание, пение;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пляски, игры, хороводы.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6516" y="3212976"/>
            <a:ext cx="8352928" cy="310854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Программа включает в себя разработку музыкальных занятий на каждый месяц, а также поурочные конспекты. Наличие выписанного музыкального материала и аудиозаписей устраняет проблему поиска нотного и аудиоматериала. </a:t>
            </a:r>
            <a:endParaRPr lang="ru-RU" sz="2800" dirty="0" smtClean="0"/>
          </a:p>
          <a:p>
            <a:pPr algn="just"/>
            <a:r>
              <a:rPr lang="ru-RU" sz="2800" dirty="0" smtClean="0"/>
              <a:t>Также </a:t>
            </a:r>
            <a:r>
              <a:rPr lang="ru-RU" sz="2800" dirty="0"/>
              <a:t>авторы приводят параметры для диагностирования детей по программе «Ладушки»</a:t>
            </a:r>
          </a:p>
        </p:txBody>
      </p:sp>
    </p:spTree>
    <p:extLst>
      <p:ext uri="{BB962C8B-B14F-4D97-AF65-F5344CB8AC3E}">
        <p14:creationId xmlns:p14="http://schemas.microsoft.com/office/powerpoint/2010/main" val="164149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В МИР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0" b="3011"/>
          <a:stretch/>
        </p:blipFill>
        <p:spPr bwMode="auto">
          <a:xfrm>
            <a:off x="1960" y="0"/>
            <a:ext cx="91420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327635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Программа  Т. Н. </a:t>
            </a:r>
            <a:r>
              <a:rPr lang="ru-RU" sz="2800" b="1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Сауко</a:t>
            </a:r>
            <a:r>
              <a:rPr lang="ru-RU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и А.И. Бурениной</a:t>
            </a:r>
            <a:r>
              <a:rPr lang="ru-RU" sz="2800" b="1" i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</a:p>
          <a:p>
            <a:pPr lvl="0"/>
            <a:r>
              <a:rPr lang="ru-RU" sz="2800" b="1" i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		</a:t>
            </a:r>
            <a:r>
              <a:rPr lang="ru-RU" sz="3200" b="1" i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«Топ, хлоп, малыши»   </a:t>
            </a:r>
            <a:endParaRPr lang="ru-RU" sz="3200" i="1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9150" y="1343298"/>
            <a:ext cx="7607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М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узыкально-ритмическое развитие детей двух- трех лет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8431" y="1700808"/>
            <a:ext cx="81369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/>
              <a:t>Цель программы</a:t>
            </a:r>
            <a:r>
              <a:rPr lang="ru-RU" sz="2000" dirty="0" smtClean="0"/>
              <a:t> </a:t>
            </a:r>
            <a:r>
              <a:rPr lang="ru-RU" sz="2800" dirty="0" smtClean="0"/>
              <a:t>– </a:t>
            </a:r>
            <a:r>
              <a:rPr lang="ru-RU" sz="2800" dirty="0"/>
              <a:t>воспитание интереса к </a:t>
            </a:r>
            <a:r>
              <a:rPr lang="ru-RU" sz="2800" dirty="0" smtClean="0"/>
              <a:t>музыкально – ритмическим </a:t>
            </a:r>
            <a:r>
              <a:rPr lang="ru-RU" sz="2800" dirty="0"/>
              <a:t>движениям, развитие эмоциональной отзывчивости на музыку.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8430" y="3212481"/>
            <a:ext cx="830003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/>
              <a:t>Программа</a:t>
            </a:r>
            <a:r>
              <a:rPr lang="ru-RU" sz="2800" dirty="0"/>
              <a:t> интересна наличием разнообразных музыкально-ритмических композиций, которые объединены в циклы по принципу усложнения заданий и разнообразия движения.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5799" y="5028363"/>
            <a:ext cx="8300032" cy="13849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Все игровые упражнения систематизированы в строгой последовательности и адаптированы именно для раннего возраста.</a:t>
            </a:r>
          </a:p>
        </p:txBody>
      </p:sp>
    </p:spTree>
    <p:extLst>
      <p:ext uri="{BB962C8B-B14F-4D97-AF65-F5344CB8AC3E}">
        <p14:creationId xmlns:p14="http://schemas.microsoft.com/office/powerpoint/2010/main" val="164149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530</Words>
  <Application>Microsoft Office PowerPoint</Application>
  <PresentationFormat>Экран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пк</cp:lastModifiedBy>
  <cp:revision>18</cp:revision>
  <dcterms:created xsi:type="dcterms:W3CDTF">2015-04-04T16:42:07Z</dcterms:created>
  <dcterms:modified xsi:type="dcterms:W3CDTF">2015-10-18T11:40:14Z</dcterms:modified>
</cp:coreProperties>
</file>