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95" r:id="rId2"/>
    <p:sldId id="268" r:id="rId3"/>
    <p:sldId id="294" r:id="rId4"/>
    <p:sldId id="292" r:id="rId5"/>
    <p:sldId id="270" r:id="rId6"/>
    <p:sldId id="271" r:id="rId7"/>
    <p:sldId id="272" r:id="rId8"/>
    <p:sldId id="286" r:id="rId9"/>
    <p:sldId id="273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8" r:id="rId20"/>
    <p:sldId id="290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800000"/>
    <a:srgbClr val="99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AA08AE-DF13-405C-8140-56810B092714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4B4647-9548-4053-81DA-F21DEFA9EA8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EC0C852-DBC0-429B-BB97-47C3475B37B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мка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150"/>
            </a:avLst>
          </a:prstGeom>
          <a:solidFill>
            <a:srgbClr val="7030A0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03648" y="1772816"/>
            <a:ext cx="6480720" cy="1728192"/>
          </a:xfrm>
          <a:prstGeom prst="rect">
            <a:avLst/>
          </a:prstGeom>
          <a:noFill/>
        </p:spPr>
        <p:txBody>
          <a:bodyPr wrap="none" rtlCol="0">
            <a:prstTxWarp prst="textDeflateTop">
              <a:avLst>
                <a:gd name="adj" fmla="val 49186"/>
              </a:avLst>
            </a:prstTxWarp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man Old Style" pitchFamily="18" charset="0"/>
              </a:rPr>
              <a:t>Поэтическая </a:t>
            </a:r>
            <a:r>
              <a:rPr lang="ru-RU" sz="3200" b="1" dirty="0" smtClean="0"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man Old Style" pitchFamily="18" charset="0"/>
              </a:rPr>
              <a:t> тетрадь </a:t>
            </a:r>
            <a:r>
              <a:rPr lang="ru-RU" sz="3200" b="1" dirty="0" smtClean="0"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man Old Style" pitchFamily="18" charset="0"/>
              </a:rPr>
              <a:t>1</a:t>
            </a:r>
            <a:r>
              <a:rPr lang="ru-RU" sz="3200" dirty="0" smtClean="0"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Impact" pitchFamily="34" charset="0"/>
              </a:rPr>
              <a:t>.</a:t>
            </a:r>
            <a:endParaRPr lang="ru-RU" sz="3200" dirty="0">
              <a:solidFill>
                <a:srgbClr val="7030A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img-fotki.yandex.ru/get/2708/103829490.35/0_f3f6a_4beb48e6_XL.jpg"/>
          <p:cNvPicPr>
            <a:picLocks noChangeAspect="1" noChangeArrowheads="1"/>
          </p:cNvPicPr>
          <p:nvPr/>
        </p:nvPicPr>
        <p:blipFill>
          <a:blip r:embed="rId2" cstate="print"/>
          <a:srcRect l="4725" t="4974" r="3611" b="5501"/>
          <a:stretch>
            <a:fillRect/>
          </a:stretch>
        </p:blipFill>
        <p:spPr bwMode="auto">
          <a:xfrm>
            <a:off x="-1" y="0"/>
            <a:ext cx="9144001" cy="5661248"/>
          </a:xfrm>
          <a:prstGeom prst="rect">
            <a:avLst/>
          </a:prstGeom>
          <a:noFill/>
        </p:spPr>
      </p:pic>
      <p:sp>
        <p:nvSpPr>
          <p:cNvPr id="3" name="Содержимое 10"/>
          <p:cNvSpPr txBox="1">
            <a:spLocks/>
          </p:cNvSpPr>
          <p:nvPr/>
        </p:nvSpPr>
        <p:spPr>
          <a:xfrm>
            <a:off x="1115616" y="5805264"/>
            <a:ext cx="3528392" cy="81947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И сидишь, ни слова...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Тихо всё кругом;</a:t>
            </a:r>
          </a:p>
        </p:txBody>
      </p:sp>
      <p:pic>
        <p:nvPicPr>
          <p:cNvPr id="4" name="Picture 2" descr="http://img-fotki.yandex.ru/get/2708/103829490.35/0_f3f6a_4beb48e6_XL.jpg"/>
          <p:cNvPicPr>
            <a:picLocks noChangeAspect="1" noChangeArrowheads="1"/>
          </p:cNvPicPr>
          <p:nvPr/>
        </p:nvPicPr>
        <p:blipFill>
          <a:blip r:embed="rId2" cstate="print"/>
          <a:srcRect l="4725" t="73870" r="86341" b="5501"/>
          <a:stretch>
            <a:fillRect/>
          </a:stretch>
        </p:blipFill>
        <p:spPr bwMode="auto">
          <a:xfrm>
            <a:off x="0" y="4293096"/>
            <a:ext cx="2771800" cy="1376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Содержимое 10"/>
          <p:cNvSpPr txBox="1">
            <a:spLocks/>
          </p:cNvSpPr>
          <p:nvPr/>
        </p:nvSpPr>
        <p:spPr>
          <a:xfrm>
            <a:off x="5364088" y="5805264"/>
            <a:ext cx="3528392" cy="81947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Только слышишь — воет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Вьюга за окном.</a:t>
            </a:r>
          </a:p>
        </p:txBody>
      </p:sp>
      <p:sp>
        <p:nvSpPr>
          <p:cNvPr id="6" name="Рамка 5"/>
          <p:cNvSpPr/>
          <p:nvPr/>
        </p:nvSpPr>
        <p:spPr>
          <a:xfrm>
            <a:off x="0" y="0"/>
            <a:ext cx="9144000" cy="5661248"/>
          </a:xfrm>
          <a:prstGeom prst="frame">
            <a:avLst>
              <a:gd name="adj1" fmla="val 727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Рамка 10"/>
          <p:cNvSpPr/>
          <p:nvPr/>
        </p:nvSpPr>
        <p:spPr>
          <a:xfrm>
            <a:off x="0" y="0"/>
            <a:ext cx="9144000" cy="5445224"/>
          </a:xfrm>
          <a:prstGeom prst="frame">
            <a:avLst>
              <a:gd name="adj1" fmla="val 727"/>
            </a:avLst>
          </a:prstGeom>
          <a:solidFill>
            <a:srgbClr val="996600"/>
          </a:solidFill>
          <a:ln>
            <a:solidFill>
              <a:srgbClr val="99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0" y="0"/>
            <a:ext cx="9175766" cy="6697960"/>
            <a:chOff x="0" y="0"/>
            <a:chExt cx="9175766" cy="6697960"/>
          </a:xfrm>
        </p:grpSpPr>
        <p:sp>
          <p:nvSpPr>
            <p:cNvPr id="10" name="Содержимое 11"/>
            <p:cNvSpPr txBox="1">
              <a:spLocks/>
            </p:cNvSpPr>
            <p:nvPr/>
          </p:nvSpPr>
          <p:spPr>
            <a:xfrm>
              <a:off x="4499992" y="5445224"/>
              <a:ext cx="2818656" cy="1252736"/>
            </a:xfrm>
            <a:prstGeom prst="rect">
              <a:avLst/>
            </a:prstGeom>
          </p:spPr>
          <p:txBody>
            <a:bodyPr>
              <a:normAutofit/>
            </a:bodyPr>
            <a:lstStyle/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rPr>
                <a:t>Избу освещает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rPr>
                <a:t>Огонёк светца;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rPr>
                <a:t>Зимний вечер длится,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rPr>
                <a:t>Длится без конца...</a:t>
              </a:r>
              <a:endPara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18" name="Группа 17"/>
            <p:cNvGrpSpPr/>
            <p:nvPr/>
          </p:nvGrpSpPr>
          <p:grpSpPr>
            <a:xfrm>
              <a:off x="0" y="0"/>
              <a:ext cx="9175766" cy="6697959"/>
              <a:chOff x="0" y="0"/>
              <a:chExt cx="9175766" cy="6697959"/>
            </a:xfrm>
          </p:grpSpPr>
          <p:sp>
            <p:nvSpPr>
              <p:cNvPr id="5" name="Содержимое 8"/>
              <p:cNvSpPr txBox="1">
                <a:spLocks/>
              </p:cNvSpPr>
              <p:nvPr/>
            </p:nvSpPr>
            <p:spPr>
              <a:xfrm>
                <a:off x="971600" y="5445224"/>
                <a:ext cx="2804120" cy="1252735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ru-RU" sz="1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omic Sans MS" pitchFamily="66" charset="0"/>
                    <a:ea typeface="+mn-ea"/>
                    <a:cs typeface="+mn-cs"/>
                  </a:rPr>
                  <a:t>В уголке, согнувшись,</a:t>
                </a: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ru-RU" sz="1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omic Sans MS" pitchFamily="66" charset="0"/>
                    <a:ea typeface="+mn-ea"/>
                    <a:cs typeface="+mn-cs"/>
                  </a:rPr>
                  <a:t>Лапти дед плетёт;</a:t>
                </a: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ru-RU" sz="1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omic Sans MS" pitchFamily="66" charset="0"/>
                    <a:ea typeface="+mn-ea"/>
                    <a:cs typeface="+mn-cs"/>
                  </a:rPr>
                  <a:t>Матушка за прялкой</a:t>
                </a: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ru-RU" sz="1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omic Sans MS" pitchFamily="66" charset="0"/>
                    <a:ea typeface="+mn-ea"/>
                    <a:cs typeface="+mn-cs"/>
                  </a:rPr>
                  <a:t>Молча лён прядёт.</a:t>
                </a:r>
              </a:p>
            </p:txBody>
          </p:sp>
          <p:grpSp>
            <p:nvGrpSpPr>
              <p:cNvPr id="17" name="Группа 16"/>
              <p:cNvGrpSpPr/>
              <p:nvPr/>
            </p:nvGrpSpPr>
            <p:grpSpPr>
              <a:xfrm>
                <a:off x="0" y="0"/>
                <a:ext cx="9175766" cy="5445224"/>
                <a:chOff x="0" y="0"/>
                <a:chExt cx="9175766" cy="5445224"/>
              </a:xfrm>
            </p:grpSpPr>
            <p:grpSp>
              <p:nvGrpSpPr>
                <p:cNvPr id="15" name="Группа 14"/>
                <p:cNvGrpSpPr/>
                <p:nvPr/>
              </p:nvGrpSpPr>
              <p:grpSpPr>
                <a:xfrm>
                  <a:off x="0" y="0"/>
                  <a:ext cx="9175766" cy="5445224"/>
                  <a:chOff x="0" y="0"/>
                  <a:chExt cx="9175766" cy="5445224"/>
                </a:xfrm>
              </p:grpSpPr>
              <p:grpSp>
                <p:nvGrpSpPr>
                  <p:cNvPr id="13" name="Группа 12"/>
                  <p:cNvGrpSpPr/>
                  <p:nvPr/>
                </p:nvGrpSpPr>
                <p:grpSpPr>
                  <a:xfrm>
                    <a:off x="0" y="0"/>
                    <a:ext cx="9175766" cy="5445224"/>
                    <a:chOff x="0" y="0"/>
                    <a:chExt cx="9175766" cy="5445224"/>
                  </a:xfrm>
                </p:grpSpPr>
                <p:pic>
                  <p:nvPicPr>
                    <p:cNvPr id="33794" name="Picture 2" descr="http://img-fotki.yandex.ru/get/3407/103829490.35/0_f3f6d_e1aea545_XL.jp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/>
                    <a:srcRect l="7560" t="3429" r="4556" b="5716"/>
                    <a:stretch>
                      <a:fillRect/>
                    </a:stretch>
                  </p:blipFill>
                  <p:spPr bwMode="auto">
                    <a:xfrm>
                      <a:off x="0" y="0"/>
                      <a:ext cx="9175766" cy="5445224"/>
                    </a:xfrm>
                    <a:prstGeom prst="rect">
                      <a:avLst/>
                    </a:prstGeom>
                    <a:noFill/>
                  </p:spPr>
                </p:pic>
                <p:pic>
                  <p:nvPicPr>
                    <p:cNvPr id="9" name="Picture 2" descr="http://img-fotki.yandex.ru/get/3407/103829490.35/0_f3f6d_e1aea545_XL.jp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/>
                    <a:srcRect l="7560" t="6986" r="83474" b="72258"/>
                    <a:stretch>
                      <a:fillRect/>
                    </a:stretch>
                  </p:blipFill>
                  <p:spPr bwMode="auto">
                    <a:xfrm>
                      <a:off x="0" y="0"/>
                      <a:ext cx="2699792" cy="684312"/>
                    </a:xfrm>
                    <a:prstGeom prst="rect">
                      <a:avLst/>
                    </a:prstGeom>
                    <a:ln>
                      <a:noFill/>
                    </a:ln>
                    <a:effectLst>
                      <a:softEdge rad="112500"/>
                    </a:effectLst>
                  </p:spPr>
                </p:pic>
              </p:grpSp>
              <p:pic>
                <p:nvPicPr>
                  <p:cNvPr id="14" name="Picture 2" descr="http://img-fotki.yandex.ru/get/3407/103829490.35/0_f3f6d_e1aea545_XL.jpg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 l="7560" t="6986" r="83474" b="72258"/>
                  <a:stretch>
                    <a:fillRect/>
                  </a:stretch>
                </p:blipFill>
                <p:spPr bwMode="auto">
                  <a:xfrm>
                    <a:off x="2123728" y="0"/>
                    <a:ext cx="2304256" cy="1124744"/>
                  </a:xfrm>
                  <a:prstGeom prst="rect">
                    <a:avLst/>
                  </a:prstGeom>
                  <a:ln>
                    <a:noFill/>
                  </a:ln>
                  <a:effectLst>
                    <a:softEdge rad="127000"/>
                  </a:effectLst>
                </p:spPr>
              </p:pic>
            </p:grpSp>
            <p:pic>
              <p:nvPicPr>
                <p:cNvPr id="16" name="Picture 2" descr="http://img-fotki.yandex.ru/get/3407/103829490.35/0_f3f6d_e1aea545_XL.jpg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 l="69891" t="5212" r="14246" b="81745"/>
                <a:stretch>
                  <a:fillRect/>
                </a:stretch>
              </p:blipFill>
              <p:spPr bwMode="auto">
                <a:xfrm>
                  <a:off x="4427984" y="0"/>
                  <a:ext cx="2160240" cy="1268760"/>
                </a:xfrm>
                <a:prstGeom prst="rect">
                  <a:avLst/>
                </a:prstGeom>
                <a:ln>
                  <a:noFill/>
                </a:ln>
                <a:effectLst>
                  <a:softEdge rad="112500"/>
                </a:effectLst>
              </p:spPr>
            </p:pic>
          </p:grpSp>
        </p:grpSp>
      </p:grpSp>
      <p:sp>
        <p:nvSpPr>
          <p:cNvPr id="20" name="Рамка 19"/>
          <p:cNvSpPr/>
          <p:nvPr/>
        </p:nvSpPr>
        <p:spPr>
          <a:xfrm>
            <a:off x="0" y="0"/>
            <a:ext cx="9144000" cy="5445224"/>
          </a:xfrm>
          <a:prstGeom prst="frame">
            <a:avLst>
              <a:gd name="adj1" fmla="val 727"/>
            </a:avLst>
          </a:prstGeom>
          <a:solidFill>
            <a:srgbClr val="996600"/>
          </a:solidFill>
          <a:ln>
            <a:solidFill>
              <a:srgbClr val="99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12"/>
          <p:cNvSpPr txBox="1">
            <a:spLocks/>
          </p:cNvSpPr>
          <p:nvPr/>
        </p:nvSpPr>
        <p:spPr>
          <a:xfrm>
            <a:off x="2915816" y="5229200"/>
            <a:ext cx="2876128" cy="1396752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И начну у бабки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Сказки я просить;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И начнёт мне бабка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Сказку говорить:</a:t>
            </a:r>
          </a:p>
        </p:txBody>
      </p:sp>
      <p:grpSp>
        <p:nvGrpSpPr>
          <p:cNvPr id="14" name="Группа 13"/>
          <p:cNvGrpSpPr/>
          <p:nvPr/>
        </p:nvGrpSpPr>
        <p:grpSpPr>
          <a:xfrm>
            <a:off x="0" y="0"/>
            <a:ext cx="9144000" cy="5085184"/>
            <a:chOff x="0" y="0"/>
            <a:chExt cx="9144000" cy="5085184"/>
          </a:xfrm>
        </p:grpSpPr>
        <p:pic>
          <p:nvPicPr>
            <p:cNvPr id="34818" name="Picture 2" descr="http://img-fotki.yandex.ru/get/6816/103829490.35/0_f3f72_8729d534_XL.jpg"/>
            <p:cNvPicPr>
              <a:picLocks noChangeAspect="1" noChangeArrowheads="1"/>
            </p:cNvPicPr>
            <p:nvPr/>
          </p:nvPicPr>
          <p:blipFill>
            <a:blip r:embed="rId2" cstate="print"/>
            <a:srcRect l="3780" t="4867" r="2666" b="4285"/>
            <a:stretch>
              <a:fillRect/>
            </a:stretch>
          </p:blipFill>
          <p:spPr bwMode="auto">
            <a:xfrm>
              <a:off x="0" y="0"/>
              <a:ext cx="9144000" cy="5085184"/>
            </a:xfrm>
            <a:prstGeom prst="rect">
              <a:avLst/>
            </a:prstGeom>
            <a:noFill/>
          </p:spPr>
        </p:pic>
        <p:grpSp>
          <p:nvGrpSpPr>
            <p:cNvPr id="13" name="Группа 12"/>
            <p:cNvGrpSpPr/>
            <p:nvPr/>
          </p:nvGrpSpPr>
          <p:grpSpPr>
            <a:xfrm>
              <a:off x="4499992" y="0"/>
              <a:ext cx="4644008" cy="980728"/>
              <a:chOff x="4499992" y="0"/>
              <a:chExt cx="4644008" cy="980728"/>
            </a:xfrm>
          </p:grpSpPr>
          <p:grpSp>
            <p:nvGrpSpPr>
              <p:cNvPr id="12" name="Группа 11"/>
              <p:cNvGrpSpPr/>
              <p:nvPr/>
            </p:nvGrpSpPr>
            <p:grpSpPr>
              <a:xfrm>
                <a:off x="4499992" y="0"/>
                <a:ext cx="3312368" cy="980728"/>
                <a:chOff x="4499992" y="0"/>
                <a:chExt cx="3312368" cy="980728"/>
              </a:xfrm>
            </p:grpSpPr>
            <p:pic>
              <p:nvPicPr>
                <p:cNvPr id="5" name="Picture 2" descr="http://img-fotki.yandex.ru/get/6816/103829490.35/0_f3f72_8729d534_XL.jpg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 l="82570" t="21906" r="2666" b="63655"/>
                <a:stretch>
                  <a:fillRect/>
                </a:stretch>
              </p:blipFill>
              <p:spPr bwMode="auto">
                <a:xfrm>
                  <a:off x="4499992" y="0"/>
                  <a:ext cx="1125016" cy="980728"/>
                </a:xfrm>
                <a:prstGeom prst="rect">
                  <a:avLst/>
                </a:prstGeom>
                <a:noFill/>
              </p:spPr>
            </p:pic>
            <p:pic>
              <p:nvPicPr>
                <p:cNvPr id="9" name="Picture 2" descr="http://img-fotki.yandex.ru/get/6816/103829490.35/0_f3f72_8729d534_XL.jpg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 l="82570" t="21906" r="2666" b="62191"/>
                <a:stretch>
                  <a:fillRect/>
                </a:stretch>
              </p:blipFill>
              <p:spPr bwMode="auto">
                <a:xfrm>
                  <a:off x="5580112" y="0"/>
                  <a:ext cx="2232248" cy="980728"/>
                </a:xfrm>
                <a:prstGeom prst="rect">
                  <a:avLst/>
                </a:prstGeom>
                <a:noFill/>
              </p:spPr>
            </p:pic>
          </p:grpSp>
          <p:pic>
            <p:nvPicPr>
              <p:cNvPr id="10" name="Picture 2" descr="http://img-fotki.yandex.ru/get/6816/103829490.35/0_f3f72_8729d534_XL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82570" t="21906" r="2666" b="62191"/>
              <a:stretch>
                <a:fillRect/>
              </a:stretch>
            </p:blipFill>
            <p:spPr bwMode="auto">
              <a:xfrm>
                <a:off x="6911752" y="0"/>
                <a:ext cx="2232248" cy="980728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11" name="Рамка 10"/>
          <p:cNvSpPr/>
          <p:nvPr/>
        </p:nvSpPr>
        <p:spPr>
          <a:xfrm>
            <a:off x="0" y="0"/>
            <a:ext cx="9144000" cy="5085184"/>
          </a:xfrm>
          <a:prstGeom prst="frame">
            <a:avLst>
              <a:gd name="adj1" fmla="val 727"/>
            </a:avLst>
          </a:prstGeom>
          <a:solidFill>
            <a:srgbClr val="996600"/>
          </a:solidFill>
          <a:ln>
            <a:solidFill>
              <a:srgbClr val="99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0" y="0"/>
            <a:ext cx="9144000" cy="6625952"/>
            <a:chOff x="0" y="0"/>
            <a:chExt cx="9144000" cy="6625952"/>
          </a:xfrm>
        </p:grpSpPr>
        <p:grpSp>
          <p:nvGrpSpPr>
            <p:cNvPr id="12" name="Группа 11"/>
            <p:cNvGrpSpPr/>
            <p:nvPr/>
          </p:nvGrpSpPr>
          <p:grpSpPr>
            <a:xfrm>
              <a:off x="0" y="0"/>
              <a:ext cx="9144000" cy="6597352"/>
              <a:chOff x="0" y="0"/>
              <a:chExt cx="9144000" cy="6597352"/>
            </a:xfrm>
          </p:grpSpPr>
          <p:sp>
            <p:nvSpPr>
              <p:cNvPr id="4" name="Содержимое 3"/>
              <p:cNvSpPr txBox="1">
                <a:spLocks/>
              </p:cNvSpPr>
              <p:nvPr/>
            </p:nvSpPr>
            <p:spPr>
              <a:xfrm>
                <a:off x="2915816" y="5301208"/>
                <a:ext cx="2876128" cy="1296144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ru-RU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omic Sans MS" pitchFamily="66" charset="0"/>
                    <a:ea typeface="+mn-ea"/>
                    <a:cs typeface="+mn-cs"/>
                  </a:rPr>
                  <a:t>Слушаю я сказку, —</a:t>
                </a: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ru-RU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omic Sans MS" pitchFamily="66" charset="0"/>
                    <a:ea typeface="+mn-ea"/>
                    <a:cs typeface="+mn-cs"/>
                  </a:rPr>
                  <a:t>Сердце так и мрёт;</a:t>
                </a: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ru-RU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omic Sans MS" pitchFamily="66" charset="0"/>
                    <a:ea typeface="+mn-ea"/>
                    <a:cs typeface="+mn-cs"/>
                  </a:rPr>
                  <a:t>А в трубе сердито</a:t>
                </a: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ru-RU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omic Sans MS" pitchFamily="66" charset="0"/>
                    <a:ea typeface="+mn-ea"/>
                    <a:cs typeface="+mn-cs"/>
                  </a:rPr>
                  <a:t>Ветер злой поёт.</a:t>
                </a:r>
              </a:p>
            </p:txBody>
          </p:sp>
          <p:grpSp>
            <p:nvGrpSpPr>
              <p:cNvPr id="11" name="Группа 10"/>
              <p:cNvGrpSpPr/>
              <p:nvPr/>
            </p:nvGrpSpPr>
            <p:grpSpPr>
              <a:xfrm>
                <a:off x="0" y="0"/>
                <a:ext cx="9144000" cy="6597352"/>
                <a:chOff x="0" y="0"/>
                <a:chExt cx="9144000" cy="6597352"/>
              </a:xfrm>
            </p:grpSpPr>
            <p:sp>
              <p:nvSpPr>
                <p:cNvPr id="3" name="Содержимое 2"/>
                <p:cNvSpPr txBox="1">
                  <a:spLocks/>
                </p:cNvSpPr>
                <p:nvPr/>
              </p:nvSpPr>
              <p:spPr>
                <a:xfrm>
                  <a:off x="251520" y="5301208"/>
                  <a:ext cx="3034680" cy="1296144"/>
                </a:xfrm>
                <a:prstGeom prst="rect">
                  <a:avLst/>
                </a:prstGeom>
                <a:noFill/>
              </p:spPr>
              <p:txBody>
                <a:bodyPr>
                  <a:normAutofit/>
                </a:bodyPr>
                <a:lstStyle/>
                <a:p>
                  <a:pPr marL="342900" marR="0" lvl="0" indent="-34290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 pitchFamily="34" charset="0"/>
                    <a:buNone/>
                    <a:tabLst/>
                    <a:defRPr/>
                  </a:pPr>
                  <a:r>
                    <a:rPr kumimoji="0" lang="ru-RU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Comic Sans MS" pitchFamily="66" charset="0"/>
                      <a:ea typeface="+mn-ea"/>
                      <a:cs typeface="+mn-cs"/>
                    </a:rPr>
                    <a:t>Как Иван-царевич</a:t>
                  </a:r>
                </a:p>
                <a:p>
                  <a:pPr marL="342900" marR="0" lvl="0" indent="-34290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 pitchFamily="34" charset="0"/>
                    <a:buNone/>
                    <a:tabLst/>
                    <a:defRPr/>
                  </a:pPr>
                  <a:r>
                    <a:rPr kumimoji="0" lang="ru-RU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Comic Sans MS" pitchFamily="66" charset="0"/>
                      <a:ea typeface="+mn-ea"/>
                      <a:cs typeface="+mn-cs"/>
                    </a:rPr>
                    <a:t>Птицу-жар поймал;</a:t>
                  </a:r>
                </a:p>
                <a:p>
                  <a:pPr marL="342900" marR="0" lvl="0" indent="-34290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 pitchFamily="34" charset="0"/>
                    <a:buNone/>
                    <a:tabLst/>
                    <a:defRPr/>
                  </a:pPr>
                  <a:r>
                    <a:rPr kumimoji="0" lang="ru-RU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Comic Sans MS" pitchFamily="66" charset="0"/>
                      <a:ea typeface="+mn-ea"/>
                      <a:cs typeface="+mn-cs"/>
                    </a:rPr>
                    <a:t>Как ему невесту</a:t>
                  </a:r>
                </a:p>
                <a:p>
                  <a:pPr marL="342900" marR="0" lvl="0" indent="-34290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 pitchFamily="34" charset="0"/>
                    <a:buNone/>
                    <a:tabLst/>
                    <a:defRPr/>
                  </a:pPr>
                  <a:r>
                    <a:rPr kumimoji="0" lang="ru-RU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Comic Sans MS" pitchFamily="66" charset="0"/>
                      <a:ea typeface="+mn-ea"/>
                      <a:cs typeface="+mn-cs"/>
                    </a:rPr>
                    <a:t>Серый волк достал.</a:t>
                  </a:r>
                </a:p>
              </p:txBody>
            </p:sp>
            <p:grpSp>
              <p:nvGrpSpPr>
                <p:cNvPr id="10" name="Группа 9"/>
                <p:cNvGrpSpPr/>
                <p:nvPr/>
              </p:nvGrpSpPr>
              <p:grpSpPr>
                <a:xfrm>
                  <a:off x="0" y="0"/>
                  <a:ext cx="9144000" cy="5109882"/>
                  <a:chOff x="0" y="0"/>
                  <a:chExt cx="9144000" cy="5109882"/>
                </a:xfrm>
              </p:grpSpPr>
              <p:pic>
                <p:nvPicPr>
                  <p:cNvPr id="35842" name="Picture 2" descr="http://img-fotki.yandex.ru/get/2710/103829490.35/0_f3f73_d0e7ebc2_XL.jpg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 l="4257" t="4762" r="3458" b="4762"/>
                  <a:stretch>
                    <a:fillRect/>
                  </a:stretch>
                </p:blipFill>
                <p:spPr bwMode="auto">
                  <a:xfrm>
                    <a:off x="0" y="0"/>
                    <a:ext cx="9144000" cy="5109882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7" name="Picture 2" descr="http://static1.ozone.ru/multimedia/books_ill/1005452084.jpg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 l="14771" t="10772" r="12719" b="28749"/>
                  <a:stretch>
                    <a:fillRect/>
                  </a:stretch>
                </p:blipFill>
                <p:spPr bwMode="auto">
                  <a:xfrm>
                    <a:off x="2411760" y="0"/>
                    <a:ext cx="2088232" cy="2165574"/>
                  </a:xfrm>
                  <a:prstGeom prst="rect">
                    <a:avLst/>
                  </a:prstGeom>
                  <a:noFill/>
                </p:spPr>
              </p:pic>
            </p:grpSp>
          </p:grpSp>
        </p:grpSp>
        <p:sp>
          <p:nvSpPr>
            <p:cNvPr id="8" name="Содержимое 4"/>
            <p:cNvSpPr txBox="1">
              <a:spLocks/>
            </p:cNvSpPr>
            <p:nvPr/>
          </p:nvSpPr>
          <p:spPr>
            <a:xfrm>
              <a:off x="5533256" y="5301208"/>
              <a:ext cx="3287216" cy="1324744"/>
            </a:xfrm>
            <a:prstGeom prst="rect">
              <a:avLst/>
            </a:prstGeom>
          </p:spPr>
          <p:txBody>
            <a:bodyPr>
              <a:normAutofit/>
            </a:bodyPr>
            <a:lstStyle/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ru-RU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rPr>
                <a:t>Я прижмусь к старушке...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ru-RU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rPr>
                <a:t>Тихо речь журчит,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ru-RU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rPr>
                <a:t>И глаза мне крепко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ru-RU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rPr>
                <a:t>Сладкий сон смежит.</a:t>
              </a:r>
            </a:p>
          </p:txBody>
        </p:sp>
      </p:grpSp>
      <p:sp>
        <p:nvSpPr>
          <p:cNvPr id="9" name="Рамка 8"/>
          <p:cNvSpPr/>
          <p:nvPr/>
        </p:nvSpPr>
        <p:spPr>
          <a:xfrm>
            <a:off x="0" y="0"/>
            <a:ext cx="9144000" cy="5157192"/>
          </a:xfrm>
          <a:prstGeom prst="frame">
            <a:avLst>
              <a:gd name="adj1" fmla="val 727"/>
            </a:avLst>
          </a:prstGeom>
          <a:solidFill>
            <a:srgbClr val="99660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-1" y="0"/>
            <a:ext cx="9144001" cy="5301208"/>
            <a:chOff x="-1" y="0"/>
            <a:chExt cx="9144001" cy="5301208"/>
          </a:xfrm>
        </p:grpSpPr>
        <p:pic>
          <p:nvPicPr>
            <p:cNvPr id="36866" name="Picture 2" descr="http://img-fotki.yandex.ru/get/4405/103829490.35/0_f3f74_a19b6521_XL.jpg"/>
            <p:cNvPicPr>
              <a:picLocks noChangeAspect="1" noChangeArrowheads="1"/>
            </p:cNvPicPr>
            <p:nvPr/>
          </p:nvPicPr>
          <p:blipFill>
            <a:blip r:embed="rId2" cstate="print"/>
            <a:srcRect l="5456" t="4839" r="4526" b="3226"/>
            <a:stretch>
              <a:fillRect/>
            </a:stretch>
          </p:blipFill>
          <p:spPr bwMode="auto">
            <a:xfrm>
              <a:off x="-1" y="0"/>
              <a:ext cx="9144001" cy="5301208"/>
            </a:xfrm>
            <a:prstGeom prst="rect">
              <a:avLst/>
            </a:prstGeom>
            <a:noFill/>
          </p:spPr>
        </p:pic>
        <p:grpSp>
          <p:nvGrpSpPr>
            <p:cNvPr id="10" name="Группа 9"/>
            <p:cNvGrpSpPr/>
            <p:nvPr/>
          </p:nvGrpSpPr>
          <p:grpSpPr>
            <a:xfrm>
              <a:off x="0" y="0"/>
              <a:ext cx="2159224" cy="1412776"/>
              <a:chOff x="0" y="0"/>
              <a:chExt cx="2159224" cy="1412776"/>
            </a:xfrm>
          </p:grpSpPr>
          <p:sp>
            <p:nvSpPr>
              <p:cNvPr id="5" name="Облако 4"/>
              <p:cNvSpPr/>
              <p:nvPr/>
            </p:nvSpPr>
            <p:spPr>
              <a:xfrm>
                <a:off x="179512" y="404664"/>
                <a:ext cx="1979712" cy="1008112"/>
              </a:xfrm>
              <a:prstGeom prst="cloud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" name="Облако 5"/>
              <p:cNvSpPr/>
              <p:nvPr/>
            </p:nvSpPr>
            <p:spPr>
              <a:xfrm>
                <a:off x="0" y="0"/>
                <a:ext cx="1691680" cy="692696"/>
              </a:xfrm>
              <a:prstGeom prst="cloud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8" name="Содержимое 5"/>
          <p:cNvSpPr txBox="1">
            <a:spLocks/>
          </p:cNvSpPr>
          <p:nvPr/>
        </p:nvSpPr>
        <p:spPr>
          <a:xfrm>
            <a:off x="3131840" y="5301208"/>
            <a:ext cx="2880320" cy="136815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А во сне мне снятся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Чудные края.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И Иван-царевич —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Это будто я.</a:t>
            </a:r>
          </a:p>
        </p:txBody>
      </p:sp>
      <p:sp>
        <p:nvSpPr>
          <p:cNvPr id="9" name="Рамка 8"/>
          <p:cNvSpPr/>
          <p:nvPr/>
        </p:nvSpPr>
        <p:spPr>
          <a:xfrm>
            <a:off x="0" y="0"/>
            <a:ext cx="9144000" cy="5301208"/>
          </a:xfrm>
          <a:prstGeom prst="frame">
            <a:avLst>
              <a:gd name="adj1" fmla="val 727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-1" y="0"/>
            <a:ext cx="9144001" cy="5157192"/>
            <a:chOff x="-1" y="0"/>
            <a:chExt cx="9144001" cy="5157192"/>
          </a:xfrm>
        </p:grpSpPr>
        <p:pic>
          <p:nvPicPr>
            <p:cNvPr id="37890" name="Picture 2" descr="http://img-fotki.yandex.ru/get/2708/103829490.35/0_f3f76_5391fc52_XL.jpg"/>
            <p:cNvPicPr>
              <a:picLocks noChangeAspect="1" noChangeArrowheads="1"/>
            </p:cNvPicPr>
            <p:nvPr/>
          </p:nvPicPr>
          <p:blipFill>
            <a:blip r:embed="rId2" cstate="print"/>
            <a:srcRect l="5057" t="3710" r="4600" b="4248"/>
            <a:stretch>
              <a:fillRect/>
            </a:stretch>
          </p:blipFill>
          <p:spPr bwMode="auto">
            <a:xfrm>
              <a:off x="0" y="0"/>
              <a:ext cx="9144000" cy="5157192"/>
            </a:xfrm>
            <a:prstGeom prst="rect">
              <a:avLst/>
            </a:prstGeom>
            <a:noFill/>
          </p:spPr>
        </p:pic>
        <p:pic>
          <p:nvPicPr>
            <p:cNvPr id="3" name="Picture 2" descr="http://img-fotki.yandex.ru/get/2708/103829490.35/0_f3f76_5391fc52_XL.jpg"/>
            <p:cNvPicPr>
              <a:picLocks noChangeAspect="1" noChangeArrowheads="1"/>
            </p:cNvPicPr>
            <p:nvPr/>
          </p:nvPicPr>
          <p:blipFill>
            <a:blip r:embed="rId2" cstate="print"/>
            <a:srcRect l="33783" t="12706" r="48431" b="57089"/>
            <a:stretch>
              <a:fillRect/>
            </a:stretch>
          </p:blipFill>
          <p:spPr bwMode="auto">
            <a:xfrm>
              <a:off x="-1" y="1484784"/>
              <a:ext cx="1835697" cy="108012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4" name="Picture 2" descr="http://img-fotki.yandex.ru/get/2708/103829490.35/0_f3f76_5391fc52_XL.jpg"/>
          <p:cNvPicPr>
            <a:picLocks noChangeAspect="1" noChangeArrowheads="1"/>
          </p:cNvPicPr>
          <p:nvPr/>
        </p:nvPicPr>
        <p:blipFill>
          <a:blip r:embed="rId2" cstate="print"/>
          <a:srcRect l="26668" t="3710" r="44523" b="65596"/>
          <a:stretch>
            <a:fillRect/>
          </a:stretch>
        </p:blipFill>
        <p:spPr bwMode="auto">
          <a:xfrm>
            <a:off x="0" y="0"/>
            <a:ext cx="2411760" cy="17008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Содержимое 6"/>
          <p:cNvSpPr txBox="1">
            <a:spLocks/>
          </p:cNvSpPr>
          <p:nvPr/>
        </p:nvSpPr>
        <p:spPr>
          <a:xfrm>
            <a:off x="1475656" y="5229200"/>
            <a:ext cx="3034680" cy="144016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Вот передо мною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Чудный сад цветёт;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В том саду большое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Дерево растёт.</a:t>
            </a:r>
          </a:p>
        </p:txBody>
      </p:sp>
      <p:sp>
        <p:nvSpPr>
          <p:cNvPr id="6" name="Содержимое 7"/>
          <p:cNvSpPr txBox="1">
            <a:spLocks/>
          </p:cNvSpPr>
          <p:nvPr/>
        </p:nvSpPr>
        <p:spPr>
          <a:xfrm>
            <a:off x="4932040" y="5229200"/>
            <a:ext cx="3020144" cy="139675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Золотая клетка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На сучке висит;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В этой клетке птица,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Точно жар, горит;</a:t>
            </a:r>
          </a:p>
        </p:txBody>
      </p:sp>
      <p:sp>
        <p:nvSpPr>
          <p:cNvPr id="7" name="Рамка 6"/>
          <p:cNvSpPr/>
          <p:nvPr/>
        </p:nvSpPr>
        <p:spPr>
          <a:xfrm>
            <a:off x="0" y="0"/>
            <a:ext cx="9144000" cy="5157192"/>
          </a:xfrm>
          <a:prstGeom prst="frame">
            <a:avLst>
              <a:gd name="adj1" fmla="val 727"/>
            </a:avLst>
          </a:prstGeom>
          <a:solidFill>
            <a:srgbClr val="996600"/>
          </a:solidFill>
          <a:ln>
            <a:solidFill>
              <a:srgbClr val="99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-1" y="0"/>
            <a:ext cx="9183315" cy="5373216"/>
            <a:chOff x="-1" y="0"/>
            <a:chExt cx="9183315" cy="5373216"/>
          </a:xfrm>
        </p:grpSpPr>
        <p:pic>
          <p:nvPicPr>
            <p:cNvPr id="38914" name="Picture 2" descr="http://img-fotki.yandex.ru/get/4812/103829490.35/0_f3f77_d79fa121_XL.jpg"/>
            <p:cNvPicPr>
              <a:picLocks noChangeAspect="1" noChangeArrowheads="1"/>
            </p:cNvPicPr>
            <p:nvPr/>
          </p:nvPicPr>
          <p:blipFill>
            <a:blip r:embed="rId2" cstate="print"/>
            <a:srcRect l="6615" t="5029" r="4556" b="2777"/>
            <a:stretch>
              <a:fillRect/>
            </a:stretch>
          </p:blipFill>
          <p:spPr bwMode="auto">
            <a:xfrm>
              <a:off x="-1" y="0"/>
              <a:ext cx="9183315" cy="5373216"/>
            </a:xfrm>
            <a:prstGeom prst="rect">
              <a:avLst/>
            </a:prstGeom>
            <a:noFill/>
          </p:spPr>
        </p:pic>
        <p:pic>
          <p:nvPicPr>
            <p:cNvPr id="3" name="Picture 2" descr="http://img-fotki.yandex.ru/get/4812/103829490.35/0_f3f77_d79fa121_XL.jpg"/>
            <p:cNvPicPr>
              <a:picLocks noChangeAspect="1" noChangeArrowheads="1"/>
            </p:cNvPicPr>
            <p:nvPr/>
          </p:nvPicPr>
          <p:blipFill>
            <a:blip r:embed="rId2" cstate="print"/>
            <a:srcRect l="6615" t="48272" r="78288" b="27018"/>
            <a:stretch>
              <a:fillRect/>
            </a:stretch>
          </p:blipFill>
          <p:spPr bwMode="auto">
            <a:xfrm>
              <a:off x="0" y="0"/>
              <a:ext cx="1979712" cy="2420888"/>
            </a:xfrm>
            <a:prstGeom prst="rect">
              <a:avLst/>
            </a:prstGeom>
            <a:noFill/>
          </p:spPr>
        </p:pic>
      </p:grpSp>
      <p:sp>
        <p:nvSpPr>
          <p:cNvPr id="4" name="Содержимое 8"/>
          <p:cNvSpPr txBox="1">
            <a:spLocks/>
          </p:cNvSpPr>
          <p:nvPr/>
        </p:nvSpPr>
        <p:spPr>
          <a:xfrm>
            <a:off x="683568" y="5461248"/>
            <a:ext cx="3178696" cy="139675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Прыгает в той клетке,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Весело поёт;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Ярким, чудным светом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Сад весь обдаёт.</a:t>
            </a:r>
          </a:p>
        </p:txBody>
      </p:sp>
      <p:sp>
        <p:nvSpPr>
          <p:cNvPr id="5" name="Содержимое 9"/>
          <p:cNvSpPr txBox="1">
            <a:spLocks/>
          </p:cNvSpPr>
          <p:nvPr/>
        </p:nvSpPr>
        <p:spPr>
          <a:xfrm>
            <a:off x="4788024" y="5461248"/>
            <a:ext cx="3164160" cy="139675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Вот я к ней подкрался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И за клетку — хвать!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И хотел из сада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С птицею бежать.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6" name="Рамка 5"/>
          <p:cNvSpPr/>
          <p:nvPr/>
        </p:nvSpPr>
        <p:spPr>
          <a:xfrm>
            <a:off x="0" y="0"/>
            <a:ext cx="9144000" cy="5373216"/>
          </a:xfrm>
          <a:prstGeom prst="frame">
            <a:avLst>
              <a:gd name="adj1" fmla="val 727"/>
            </a:avLst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/>
          <p:cNvGrpSpPr/>
          <p:nvPr/>
        </p:nvGrpSpPr>
        <p:grpSpPr>
          <a:xfrm>
            <a:off x="0" y="4005064"/>
            <a:ext cx="2051720" cy="1378464"/>
            <a:chOff x="0" y="4005064"/>
            <a:chExt cx="2051720" cy="1378464"/>
          </a:xfrm>
        </p:grpSpPr>
        <p:pic>
          <p:nvPicPr>
            <p:cNvPr id="9" name="Picture 2" descr="http://img-fotki.yandex.ru/get/5353/103829490.35/0_f3f78_e90af8eb_XL.jpg"/>
            <p:cNvPicPr>
              <a:picLocks noChangeAspect="1" noChangeArrowheads="1"/>
            </p:cNvPicPr>
            <p:nvPr/>
          </p:nvPicPr>
          <p:blipFill>
            <a:blip r:embed="rId2" cstate="print"/>
            <a:srcRect l="63419" t="81939" r="30168" b="3165"/>
            <a:stretch>
              <a:fillRect/>
            </a:stretch>
          </p:blipFill>
          <p:spPr bwMode="auto">
            <a:xfrm>
              <a:off x="1187624" y="4005064"/>
              <a:ext cx="864096" cy="1375542"/>
            </a:xfrm>
            <a:prstGeom prst="rect">
              <a:avLst/>
            </a:prstGeom>
            <a:noFill/>
          </p:spPr>
        </p:pic>
        <p:grpSp>
          <p:nvGrpSpPr>
            <p:cNvPr id="15" name="Группа 14"/>
            <p:cNvGrpSpPr/>
            <p:nvPr/>
          </p:nvGrpSpPr>
          <p:grpSpPr>
            <a:xfrm>
              <a:off x="0" y="4437112"/>
              <a:ext cx="1331640" cy="946416"/>
              <a:chOff x="0" y="4437112"/>
              <a:chExt cx="1331640" cy="946416"/>
            </a:xfrm>
          </p:grpSpPr>
          <p:pic>
            <p:nvPicPr>
              <p:cNvPr id="10" name="Picture 2" descr="http://img-fotki.yandex.ru/get/5353/103829490.35/0_f3f78_e90af8eb_XL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63419" t="81939" r="30168" b="3165"/>
              <a:stretch>
                <a:fillRect/>
              </a:stretch>
            </p:blipFill>
            <p:spPr bwMode="auto">
              <a:xfrm>
                <a:off x="683568" y="4725144"/>
                <a:ext cx="648072" cy="658384"/>
              </a:xfrm>
              <a:prstGeom prst="rect">
                <a:avLst/>
              </a:prstGeom>
              <a:noFill/>
            </p:spPr>
          </p:pic>
          <p:pic>
            <p:nvPicPr>
              <p:cNvPr id="11" name="Picture 2" descr="http://img-fotki.yandex.ru/get/5353/103829490.35/0_f3f78_e90af8eb_XL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63419" t="81939" r="30168" b="3165"/>
              <a:stretch>
                <a:fillRect/>
              </a:stretch>
            </p:blipFill>
            <p:spPr bwMode="auto">
              <a:xfrm>
                <a:off x="0" y="4437112"/>
                <a:ext cx="683568" cy="917027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20" name="Группа 19"/>
          <p:cNvGrpSpPr/>
          <p:nvPr/>
        </p:nvGrpSpPr>
        <p:grpSpPr>
          <a:xfrm>
            <a:off x="-1" y="0"/>
            <a:ext cx="9168341" cy="6858000"/>
            <a:chOff x="-1" y="0"/>
            <a:chExt cx="9168341" cy="6858000"/>
          </a:xfrm>
        </p:grpSpPr>
        <p:grpSp>
          <p:nvGrpSpPr>
            <p:cNvPr id="19" name="Группа 18"/>
            <p:cNvGrpSpPr/>
            <p:nvPr/>
          </p:nvGrpSpPr>
          <p:grpSpPr>
            <a:xfrm>
              <a:off x="-1" y="0"/>
              <a:ext cx="9168341" cy="6858000"/>
              <a:chOff x="-1" y="0"/>
              <a:chExt cx="9168341" cy="6858000"/>
            </a:xfrm>
          </p:grpSpPr>
          <p:grpSp>
            <p:nvGrpSpPr>
              <p:cNvPr id="18" name="Группа 17"/>
              <p:cNvGrpSpPr/>
              <p:nvPr/>
            </p:nvGrpSpPr>
            <p:grpSpPr>
              <a:xfrm>
                <a:off x="-1" y="0"/>
                <a:ext cx="9168341" cy="5445224"/>
                <a:chOff x="-1" y="0"/>
                <a:chExt cx="9168341" cy="5445224"/>
              </a:xfrm>
            </p:grpSpPr>
            <p:pic>
              <p:nvPicPr>
                <p:cNvPr id="39938" name="Picture 2" descr="http://img-fotki.yandex.ru/get/5353/103829490.35/0_f3f78_e90af8eb_XL.jpg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 l="4725" t="5097" r="4556" b="3165"/>
                <a:stretch>
                  <a:fillRect/>
                </a:stretch>
              </p:blipFill>
              <p:spPr bwMode="auto">
                <a:xfrm>
                  <a:off x="-1" y="0"/>
                  <a:ext cx="9168341" cy="5373216"/>
                </a:xfrm>
                <a:prstGeom prst="rect">
                  <a:avLst/>
                </a:prstGeom>
                <a:noFill/>
              </p:spPr>
            </p:pic>
            <p:pic>
              <p:nvPicPr>
                <p:cNvPr id="7" name="Picture 2" descr="http://img-fotki.yandex.ru/get/5353/103829490.35/0_f3f78_e90af8eb_XL.jpg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 l="70868" t="83311" r="22720" b="3165"/>
                <a:stretch>
                  <a:fillRect/>
                </a:stretch>
              </p:blipFill>
              <p:spPr bwMode="auto">
                <a:xfrm>
                  <a:off x="0" y="3933056"/>
                  <a:ext cx="1907704" cy="1512168"/>
                </a:xfrm>
                <a:prstGeom prst="rect">
                  <a:avLst/>
                </a:prstGeom>
                <a:ln>
                  <a:noFill/>
                </a:ln>
                <a:effectLst>
                  <a:softEdge rad="112500"/>
                </a:effectLst>
              </p:spPr>
            </p:pic>
          </p:grpSp>
          <p:sp>
            <p:nvSpPr>
              <p:cNvPr id="12" name="Содержимое 10"/>
              <p:cNvSpPr txBox="1">
                <a:spLocks/>
              </p:cNvSpPr>
              <p:nvPr/>
            </p:nvSpPr>
            <p:spPr>
              <a:xfrm>
                <a:off x="1115616" y="5389240"/>
                <a:ext cx="3034680" cy="1468760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ru-RU" sz="2000" b="1" i="0" u="none" strike="noStrike" kern="1200" cap="none" spc="0" normalizeH="0" baseline="0" noProof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omic Sans MS" pitchFamily="66" charset="0"/>
                    <a:ea typeface="+mn-ea"/>
                    <a:cs typeface="+mn-cs"/>
                  </a:rPr>
                  <a:t>Но не тут-то было!</a:t>
                </a: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ru-RU" sz="2000" b="1" i="0" u="none" strike="noStrike" kern="1200" cap="none" spc="0" normalizeH="0" baseline="0" noProof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omic Sans MS" pitchFamily="66" charset="0"/>
                    <a:ea typeface="+mn-ea"/>
                    <a:cs typeface="+mn-cs"/>
                  </a:rPr>
                  <a:t>Поднялся шум, звон;</a:t>
                </a: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ru-RU" sz="2000" b="1" i="0" u="none" strike="noStrike" kern="1200" cap="none" spc="0" normalizeH="0" baseline="0" noProof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omic Sans MS" pitchFamily="66" charset="0"/>
                    <a:ea typeface="+mn-ea"/>
                    <a:cs typeface="+mn-cs"/>
                  </a:rPr>
                  <a:t>Набежала стража</a:t>
                </a: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ru-RU" sz="2000" b="1" i="0" u="none" strike="noStrike" kern="1200" cap="none" spc="0" normalizeH="0" baseline="0" noProof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omic Sans MS" pitchFamily="66" charset="0"/>
                    <a:ea typeface="+mn-ea"/>
                    <a:cs typeface="+mn-cs"/>
                  </a:rPr>
                  <a:t>В сад со всех сторон.</a:t>
                </a:r>
                <a:endParaRPr kumimoji="0" lang="ru-RU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3" name="Содержимое 11"/>
            <p:cNvSpPr txBox="1">
              <a:spLocks/>
            </p:cNvSpPr>
            <p:nvPr/>
          </p:nvSpPr>
          <p:spPr>
            <a:xfrm>
              <a:off x="5076056" y="5373216"/>
              <a:ext cx="2876128" cy="1324744"/>
            </a:xfrm>
            <a:prstGeom prst="rect">
              <a:avLst/>
            </a:prstGeom>
          </p:spPr>
          <p:txBody>
            <a:bodyPr>
              <a:normAutofit/>
            </a:bodyPr>
            <a:lstStyle/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ru-RU" sz="2000" b="1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rPr>
                <a:t>Руки мне скрутили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ru-RU" sz="2000" b="1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rPr>
                <a:t>И ведут меня...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ru-RU" sz="2000" b="1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rPr>
                <a:t>И, дрожа от страха,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ru-RU" sz="2000" b="1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rPr>
                <a:t>Просыпаюсь я...</a:t>
              </a:r>
              <a:endPara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</p:grpSp>
      <p:sp>
        <p:nvSpPr>
          <p:cNvPr id="14" name="Рамка 13"/>
          <p:cNvSpPr/>
          <p:nvPr/>
        </p:nvSpPr>
        <p:spPr>
          <a:xfrm>
            <a:off x="0" y="0"/>
            <a:ext cx="9144000" cy="5373216"/>
          </a:xfrm>
          <a:prstGeom prst="frame">
            <a:avLst>
              <a:gd name="adj1" fmla="val 727"/>
            </a:avLst>
          </a:prstGeom>
          <a:solidFill>
            <a:srgbClr val="996600"/>
          </a:solidFill>
          <a:ln>
            <a:solidFill>
              <a:srgbClr val="99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-1" y="0"/>
            <a:ext cx="9127331" cy="6697960"/>
            <a:chOff x="-1" y="0"/>
            <a:chExt cx="9127331" cy="6697960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-1" y="0"/>
              <a:ext cx="9127331" cy="5373216"/>
              <a:chOff x="-1" y="0"/>
              <a:chExt cx="9127331" cy="5373216"/>
            </a:xfrm>
          </p:grpSpPr>
          <p:pic>
            <p:nvPicPr>
              <p:cNvPr id="40962" name="Picture 2" descr="http://img-fotki.yandex.ru/get/3213/103829490.35/0_f3f79_3a1afba3_XL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5670" t="4974" r="3611" b="3843"/>
              <a:stretch>
                <a:fillRect/>
              </a:stretch>
            </p:blipFill>
            <p:spPr bwMode="auto">
              <a:xfrm>
                <a:off x="-1" y="0"/>
                <a:ext cx="9127331" cy="5373216"/>
              </a:xfrm>
              <a:prstGeom prst="rect">
                <a:avLst/>
              </a:prstGeom>
              <a:noFill/>
            </p:spPr>
          </p:pic>
          <p:pic>
            <p:nvPicPr>
              <p:cNvPr id="3" name="Picture 2" descr="http://img-fotki.yandex.ru/get/3213/103829490.35/0_f3f79_3a1afba3_XL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5670" t="25696" r="73305" b="60492"/>
              <a:stretch>
                <a:fillRect/>
              </a:stretch>
            </p:blipFill>
            <p:spPr bwMode="auto">
              <a:xfrm>
                <a:off x="0" y="0"/>
                <a:ext cx="2294857" cy="980728"/>
              </a:xfrm>
              <a:prstGeom prst="rect">
                <a:avLst/>
              </a:prstGeom>
              <a:noFill/>
            </p:spPr>
          </p:pic>
        </p:grpSp>
        <p:sp>
          <p:nvSpPr>
            <p:cNvPr id="4" name="Содержимое 12"/>
            <p:cNvSpPr txBox="1">
              <a:spLocks/>
            </p:cNvSpPr>
            <p:nvPr/>
          </p:nvSpPr>
          <p:spPr>
            <a:xfrm>
              <a:off x="3203848" y="5373216"/>
              <a:ext cx="2962672" cy="1324744"/>
            </a:xfrm>
            <a:prstGeom prst="rect">
              <a:avLst/>
            </a:prstGeom>
          </p:spPr>
          <p:txBody>
            <a:bodyPr>
              <a:normAutofit/>
            </a:bodyPr>
            <a:lstStyle/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ru-RU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rPr>
                <a:t>Уж в избу, в окошко,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ru-RU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rPr>
                <a:t>Солнышко глядит;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ru-RU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rPr>
                <a:t>Пред иконой бабка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ru-RU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rPr>
                <a:t>Молится, стоит.</a:t>
              </a:r>
              <a:endPara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</p:grpSp>
      <p:sp>
        <p:nvSpPr>
          <p:cNvPr id="5" name="Рамка 4"/>
          <p:cNvSpPr/>
          <p:nvPr/>
        </p:nvSpPr>
        <p:spPr>
          <a:xfrm>
            <a:off x="0" y="0"/>
            <a:ext cx="9144000" cy="5373216"/>
          </a:xfrm>
          <a:prstGeom prst="frame">
            <a:avLst>
              <a:gd name="adj1" fmla="val 727"/>
            </a:avLst>
          </a:prstGeom>
          <a:solidFill>
            <a:srgbClr val="800000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-1" y="0"/>
            <a:ext cx="9160165" cy="5445224"/>
            <a:chOff x="-1" y="0"/>
            <a:chExt cx="9160165" cy="5445224"/>
          </a:xfrm>
        </p:grpSpPr>
        <p:pic>
          <p:nvPicPr>
            <p:cNvPr id="2" name="Picture 2" descr="http://www.bebinka.ru/sites/default/files/articles/surikov_detstvo1_samara_bebinka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1" y="0"/>
              <a:ext cx="9160165" cy="5445224"/>
            </a:xfrm>
            <a:prstGeom prst="rect">
              <a:avLst/>
            </a:prstGeom>
            <a:noFill/>
          </p:spPr>
        </p:pic>
        <p:sp>
          <p:nvSpPr>
            <p:cNvPr id="3" name="Содержимое 13"/>
            <p:cNvSpPr txBox="1">
              <a:spLocks/>
            </p:cNvSpPr>
            <p:nvPr/>
          </p:nvSpPr>
          <p:spPr>
            <a:xfrm>
              <a:off x="4211960" y="4077072"/>
              <a:ext cx="2516088" cy="1324744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>
              <a:normAutofit/>
            </a:bodyPr>
            <a:lstStyle/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ru-RU" sz="2000" b="1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rPr>
                <a:t>Весело текли вы,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ru-RU" sz="2000" b="1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rPr>
                <a:t>Детские года!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ru-RU" sz="2000" b="1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rPr>
                <a:t>Вас не омрачали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ru-RU" sz="2000" b="1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rPr>
                <a:t>Горе и беда.</a:t>
              </a:r>
              <a:endPara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</p:grpSp>
      <p:pic>
        <p:nvPicPr>
          <p:cNvPr id="4" name="Picture 4" descr="http://blog.katichka.ru/wp-content/uploads/2012/06/kak_narisovat_pticu_sm_26.jpg"/>
          <p:cNvPicPr>
            <a:picLocks noChangeAspect="1" noChangeArrowheads="1"/>
          </p:cNvPicPr>
          <p:nvPr/>
        </p:nvPicPr>
        <p:blipFill>
          <a:blip r:embed="rId3" cstate="print"/>
          <a:srcRect l="3906" r="3768" b="85799"/>
          <a:stretch>
            <a:fillRect/>
          </a:stretch>
        </p:blipFill>
        <p:spPr bwMode="auto">
          <a:xfrm>
            <a:off x="2555776" y="5589240"/>
            <a:ext cx="4369458" cy="936104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6" name="Рамка 5"/>
          <p:cNvSpPr/>
          <p:nvPr/>
        </p:nvSpPr>
        <p:spPr>
          <a:xfrm>
            <a:off x="0" y="0"/>
            <a:ext cx="9144000" cy="5445224"/>
          </a:xfrm>
          <a:prstGeom prst="frame">
            <a:avLst>
              <a:gd name="adj1" fmla="val 727"/>
            </a:avLst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fs00.infourok.ru/images/doc/185/211386/img3.jpg"/>
          <p:cNvPicPr>
            <a:picLocks noChangeAspect="1" noChangeArrowheads="1"/>
          </p:cNvPicPr>
          <p:nvPr/>
        </p:nvPicPr>
        <p:blipFill>
          <a:blip r:embed="rId2" cstate="print"/>
          <a:srcRect l="20863" t="16800" r="19288" b="37001"/>
          <a:stretch>
            <a:fillRect/>
          </a:stretch>
        </p:blipFill>
        <p:spPr bwMode="auto">
          <a:xfrm>
            <a:off x="1403648" y="2132856"/>
            <a:ext cx="6218873" cy="3600400"/>
          </a:xfrm>
          <a:prstGeom prst="rect">
            <a:avLst/>
          </a:prstGeom>
          <a:noFill/>
        </p:spPr>
      </p:pic>
      <p:sp>
        <p:nvSpPr>
          <p:cNvPr id="3" name="Рамка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150"/>
            </a:avLst>
          </a:prstGeom>
          <a:solidFill>
            <a:schemeClr val="bg1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95536" y="404664"/>
            <a:ext cx="8229600" cy="9366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dirty="0" smtClean="0">
                <a:solidFill>
                  <a:srgbClr val="0070C0"/>
                </a:solidFill>
                <a:latin typeface="Comic Sans MS" pitchFamily="66" charset="0"/>
                <a:ea typeface="+mj-ea"/>
                <a:cs typeface="Times New Roman" pitchFamily="18" charset="0"/>
              </a:rPr>
              <a:t>Проверка домашнего задания</a:t>
            </a:r>
            <a:endParaRPr kumimoji="0" lang="ru-RU" sz="40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itchFamily="66" charset="0"/>
              <a:ea typeface="+mj-ea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44008" y="3861048"/>
            <a:ext cx="192232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с</a:t>
            </a:r>
            <a:r>
              <a:rPr lang="ru-RU" sz="36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. 68-71</a:t>
            </a:r>
            <a:endParaRPr lang="ru-RU" sz="3600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43808" y="2636912"/>
            <a:ext cx="2986715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И.Никитин</a:t>
            </a:r>
          </a:p>
          <a:p>
            <a:pPr algn="ctr"/>
            <a:r>
              <a:rPr lang="ru-RU" sz="2800" cap="none" spc="0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«Встреча зимы»</a:t>
            </a:r>
            <a:endParaRPr lang="ru-RU" sz="2800" cap="none" spc="0" dirty="0">
              <a:ln w="1905"/>
              <a:solidFill>
                <a:srgbClr val="0000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://www.russisch-fuer-kinder.de/pictures/dor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60648"/>
            <a:ext cx="4752528" cy="6148583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3" name="Рамка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150"/>
            </a:avLst>
          </a:prstGeom>
          <a:solidFill>
            <a:schemeClr val="bg1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573016"/>
            <a:ext cx="2079866" cy="23983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936625"/>
          </a:xfrm>
        </p:spPr>
        <p:txBody>
          <a:bodyPr/>
          <a:lstStyle/>
          <a:p>
            <a:pPr algn="ctr" eaLnBrk="1" hangingPunct="1"/>
            <a:r>
              <a:rPr lang="ru-RU" sz="4800" b="1" dirty="0" smtClean="0"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Иван Захарович Суриков</a:t>
            </a:r>
          </a:p>
        </p:txBody>
      </p:sp>
      <p:sp>
        <p:nvSpPr>
          <p:cNvPr id="9220" name="Rectangle 5"/>
          <p:cNvSpPr>
            <a:spLocks noChangeArrowheads="1"/>
          </p:cNvSpPr>
          <p:nvPr/>
        </p:nvSpPr>
        <p:spPr bwMode="auto">
          <a:xfrm>
            <a:off x="899592" y="4293096"/>
            <a:ext cx="406717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dirty="0">
                <a:latin typeface="Comic Sans MS" pitchFamily="66" charset="0"/>
              </a:rPr>
              <a:t>1841 г. – 1880 г.</a:t>
            </a:r>
          </a:p>
          <a:p>
            <a:endParaRPr lang="ru-RU" sz="3200" b="1" dirty="0">
              <a:latin typeface="Comic Sans MS" pitchFamily="66" charset="0"/>
            </a:endParaRPr>
          </a:p>
          <a:p>
            <a:r>
              <a:rPr lang="ru-RU" sz="3200" b="1" dirty="0">
                <a:solidFill>
                  <a:srgbClr val="002060"/>
                </a:solidFill>
                <a:latin typeface="Comic Sans MS" pitchFamily="66" charset="0"/>
              </a:rPr>
              <a:t>поэт-самоучка</a:t>
            </a:r>
          </a:p>
        </p:txBody>
      </p:sp>
      <p:pic>
        <p:nvPicPr>
          <p:cNvPr id="5" name="Picture 6" descr="http://festival.1september.ru/articles/595038/presentation/1.JPG"/>
          <p:cNvPicPr>
            <a:picLocks noChangeAspect="1" noChangeArrowheads="1"/>
          </p:cNvPicPr>
          <p:nvPr/>
        </p:nvPicPr>
        <p:blipFill>
          <a:blip r:embed="rId3" cstate="print"/>
          <a:srcRect l="45323"/>
          <a:stretch>
            <a:fillRect/>
          </a:stretch>
        </p:blipFill>
        <p:spPr bwMode="auto">
          <a:xfrm>
            <a:off x="5408056" y="1412776"/>
            <a:ext cx="3359112" cy="460851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150"/>
            </a:avLst>
          </a:prstGeom>
          <a:solidFill>
            <a:schemeClr val="bg1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9948451.ru/uploads/posts/2013-05/1369728156_detstvo.jpg"/>
          <p:cNvPicPr>
            <a:picLocks noChangeAspect="1" noChangeArrowheads="1"/>
          </p:cNvPicPr>
          <p:nvPr/>
        </p:nvPicPr>
        <p:blipFill>
          <a:blip r:embed="rId2" cstate="print"/>
          <a:srcRect l="5670" t="1340" r="3611" b="4831"/>
          <a:stretch>
            <a:fillRect/>
          </a:stretch>
        </p:blipFill>
        <p:spPr bwMode="auto">
          <a:xfrm>
            <a:off x="251520" y="332656"/>
            <a:ext cx="2736304" cy="3559044"/>
          </a:xfrm>
          <a:prstGeom prst="rect">
            <a:avLst/>
          </a:prstGeom>
          <a:noFill/>
        </p:spPr>
      </p:pic>
      <p:pic>
        <p:nvPicPr>
          <p:cNvPr id="16390" name="Picture 6" descr="http://img.ezop.ua/057/024/000/detstvo-miniatyurnoe-izdani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2996952"/>
            <a:ext cx="2734409" cy="3559299"/>
          </a:xfrm>
          <a:prstGeom prst="rect">
            <a:avLst/>
          </a:prstGeom>
          <a:noFill/>
        </p:spPr>
      </p:pic>
      <p:pic>
        <p:nvPicPr>
          <p:cNvPr id="16392" name="Picture 8" descr="Детство: Вот моя деревня..., Азбука (978-5-389-07575-7)"/>
          <p:cNvPicPr>
            <a:picLocks noChangeAspect="1" noChangeArrowheads="1"/>
          </p:cNvPicPr>
          <p:nvPr/>
        </p:nvPicPr>
        <p:blipFill>
          <a:blip r:embed="rId4" cstate="print"/>
          <a:srcRect l="5498" r="3783"/>
          <a:stretch>
            <a:fillRect/>
          </a:stretch>
        </p:blipFill>
        <p:spPr bwMode="auto">
          <a:xfrm>
            <a:off x="6012161" y="332656"/>
            <a:ext cx="2808312" cy="3773669"/>
          </a:xfrm>
          <a:prstGeom prst="rect">
            <a:avLst/>
          </a:prstGeom>
          <a:noFill/>
        </p:spPr>
      </p:pic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150"/>
            </a:avLst>
          </a:prstGeom>
          <a:solidFill>
            <a:schemeClr val="bg1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-1" y="0"/>
            <a:ext cx="9149857" cy="5517232"/>
            <a:chOff x="-1" y="0"/>
            <a:chExt cx="9149857" cy="5517232"/>
          </a:xfrm>
        </p:grpSpPr>
        <p:pic>
          <p:nvPicPr>
            <p:cNvPr id="27650" name="Picture 2" descr="http://img-fotki.yandex.ru/get/4603/103829490.35/0_f3f64_c959f65d_XL.jpg"/>
            <p:cNvPicPr>
              <a:picLocks noChangeAspect="1" noChangeArrowheads="1"/>
            </p:cNvPicPr>
            <p:nvPr/>
          </p:nvPicPr>
          <p:blipFill>
            <a:blip r:embed="rId2" cstate="print"/>
            <a:srcRect l="4112" t="4348" r="5417" b="5797"/>
            <a:stretch>
              <a:fillRect/>
            </a:stretch>
          </p:blipFill>
          <p:spPr bwMode="auto">
            <a:xfrm>
              <a:off x="-1" y="0"/>
              <a:ext cx="9149857" cy="5517232"/>
            </a:xfrm>
            <a:prstGeom prst="rect">
              <a:avLst/>
            </a:prstGeom>
            <a:noFill/>
          </p:spPr>
        </p:pic>
        <p:sp>
          <p:nvSpPr>
            <p:cNvPr id="3" name="Содержимое 2"/>
            <p:cNvSpPr txBox="1">
              <a:spLocks/>
            </p:cNvSpPr>
            <p:nvPr/>
          </p:nvSpPr>
          <p:spPr>
            <a:xfrm>
              <a:off x="5796136" y="4149080"/>
              <a:ext cx="3347864" cy="136815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>
              <a:normAutofit/>
            </a:bodyPr>
            <a:lstStyle/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ru-RU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rPr>
                <a:t>Вот моя деревня,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ru-RU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rPr>
                <a:t>Вот мой дом родной;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ru-RU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rPr>
                <a:t>Вот качусь я в санках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ru-RU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rPr>
                <a:t>По горе крутой;</a:t>
              </a:r>
              <a:endPara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</p:grpSp>
      <p:sp>
        <p:nvSpPr>
          <p:cNvPr id="4" name="Рамка 3"/>
          <p:cNvSpPr/>
          <p:nvPr/>
        </p:nvSpPr>
        <p:spPr>
          <a:xfrm>
            <a:off x="0" y="0"/>
            <a:ext cx="9144000" cy="5517232"/>
          </a:xfrm>
          <a:prstGeom prst="frame">
            <a:avLst>
              <a:gd name="adj1" fmla="val 727"/>
            </a:avLst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-1" y="0"/>
            <a:ext cx="9144001" cy="6669360"/>
            <a:chOff x="-1" y="0"/>
            <a:chExt cx="9144001" cy="6669360"/>
          </a:xfrm>
        </p:grpSpPr>
        <p:sp>
          <p:nvSpPr>
            <p:cNvPr id="5" name="Содержимое 4"/>
            <p:cNvSpPr txBox="1">
              <a:spLocks/>
            </p:cNvSpPr>
            <p:nvPr/>
          </p:nvSpPr>
          <p:spPr>
            <a:xfrm>
              <a:off x="5940152" y="5301208"/>
              <a:ext cx="2962672" cy="1368152"/>
            </a:xfrm>
            <a:prstGeom prst="rect">
              <a:avLst/>
            </a:prstGeom>
          </p:spPr>
          <p:txBody>
            <a:bodyPr>
              <a:normAutofit/>
            </a:bodyPr>
            <a:lstStyle/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ru-RU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rPr>
                <a:t>Всё лицо и руки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ru-RU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rPr>
                <a:t>Залепил мне снег...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ru-RU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rPr>
                <a:t>Мне в сугробе горе,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ru-RU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rPr>
                <a:t>А ребятам смех!</a:t>
              </a:r>
            </a:p>
          </p:txBody>
        </p:sp>
        <p:grpSp>
          <p:nvGrpSpPr>
            <p:cNvPr id="12" name="Группа 11"/>
            <p:cNvGrpSpPr/>
            <p:nvPr/>
          </p:nvGrpSpPr>
          <p:grpSpPr>
            <a:xfrm>
              <a:off x="-1" y="0"/>
              <a:ext cx="9144001" cy="6669360"/>
              <a:chOff x="-1" y="0"/>
              <a:chExt cx="9144001" cy="6669360"/>
            </a:xfrm>
          </p:grpSpPr>
          <p:sp>
            <p:nvSpPr>
              <p:cNvPr id="4" name="Содержимое 3"/>
              <p:cNvSpPr txBox="1">
                <a:spLocks/>
              </p:cNvSpPr>
              <p:nvPr/>
            </p:nvSpPr>
            <p:spPr>
              <a:xfrm>
                <a:off x="3059832" y="5301208"/>
                <a:ext cx="3024336" cy="1368152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ru-RU" sz="2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omic Sans MS" pitchFamily="66" charset="0"/>
                    <a:ea typeface="+mn-ea"/>
                    <a:cs typeface="+mn-cs"/>
                  </a:rPr>
                  <a:t>И друзья-мальчишки,</a:t>
                </a: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ru-RU" sz="2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omic Sans MS" pitchFamily="66" charset="0"/>
                    <a:ea typeface="+mn-ea"/>
                    <a:cs typeface="+mn-cs"/>
                  </a:rPr>
                  <a:t>Стоя надо мной,</a:t>
                </a: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ru-RU" sz="2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omic Sans MS" pitchFamily="66" charset="0"/>
                    <a:ea typeface="+mn-ea"/>
                    <a:cs typeface="+mn-cs"/>
                  </a:rPr>
                  <a:t>Весело хохочут</a:t>
                </a: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ru-RU" sz="2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omic Sans MS" pitchFamily="66" charset="0"/>
                    <a:ea typeface="+mn-ea"/>
                    <a:cs typeface="+mn-cs"/>
                  </a:rPr>
                  <a:t>Над моей бедой.</a:t>
                </a:r>
              </a:p>
            </p:txBody>
          </p:sp>
          <p:grpSp>
            <p:nvGrpSpPr>
              <p:cNvPr id="11" name="Группа 10"/>
              <p:cNvGrpSpPr/>
              <p:nvPr/>
            </p:nvGrpSpPr>
            <p:grpSpPr>
              <a:xfrm>
                <a:off x="-1" y="0"/>
                <a:ext cx="9144001" cy="6669360"/>
                <a:chOff x="-1" y="0"/>
                <a:chExt cx="9144001" cy="6669360"/>
              </a:xfrm>
            </p:grpSpPr>
            <p:sp>
              <p:nvSpPr>
                <p:cNvPr id="3" name="Содержимое 2"/>
                <p:cNvSpPr txBox="1">
                  <a:spLocks/>
                </p:cNvSpPr>
                <p:nvPr/>
              </p:nvSpPr>
              <p:spPr>
                <a:xfrm>
                  <a:off x="179512" y="5229200"/>
                  <a:ext cx="3024336" cy="1440160"/>
                </a:xfrm>
                <a:prstGeom prst="rect">
                  <a:avLst/>
                </a:prstGeom>
              </p:spPr>
              <p:txBody>
                <a:bodyPr>
                  <a:normAutofit/>
                </a:bodyPr>
                <a:lstStyle/>
                <a:p>
                  <a:pPr marL="342900" marR="0" lvl="0" indent="-34290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 pitchFamily="34" charset="0"/>
                    <a:buNone/>
                    <a:tabLst/>
                    <a:defRPr/>
                  </a:pPr>
                  <a:r>
                    <a:rPr kumimoji="0" lang="ru-RU" sz="24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 </a:t>
                  </a:r>
                  <a:r>
                    <a:rPr kumimoji="0" lang="ru-RU" sz="20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Comic Sans MS" pitchFamily="66" charset="0"/>
                      <a:ea typeface="+mn-ea"/>
                      <a:cs typeface="+mn-cs"/>
                    </a:rPr>
                    <a:t>Вот свернули санки,</a:t>
                  </a:r>
                </a:p>
                <a:p>
                  <a:pPr marL="342900" marR="0" lvl="0" indent="-34290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 pitchFamily="34" charset="0"/>
                    <a:buNone/>
                    <a:tabLst/>
                    <a:defRPr/>
                  </a:pPr>
                  <a:r>
                    <a:rPr kumimoji="0" lang="ru-RU" sz="20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Comic Sans MS" pitchFamily="66" charset="0"/>
                      <a:ea typeface="+mn-ea"/>
                      <a:cs typeface="+mn-cs"/>
                    </a:rPr>
                    <a:t>И я на бок — хлоп!</a:t>
                  </a:r>
                </a:p>
                <a:p>
                  <a:pPr marL="342900" marR="0" lvl="0" indent="-34290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 pitchFamily="34" charset="0"/>
                    <a:buNone/>
                    <a:tabLst/>
                    <a:defRPr/>
                  </a:pPr>
                  <a:r>
                    <a:rPr kumimoji="0" lang="ru-RU" sz="20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Comic Sans MS" pitchFamily="66" charset="0"/>
                      <a:ea typeface="+mn-ea"/>
                      <a:cs typeface="+mn-cs"/>
                    </a:rPr>
                    <a:t>Кубарем </a:t>
                  </a:r>
                  <a:r>
                    <a:rPr kumimoji="0" lang="ru-RU" sz="2000" b="1" i="0" u="none" strike="noStrike" kern="1200" cap="none" spc="0" normalizeH="0" baseline="0" noProof="0" dirty="0" err="1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Comic Sans MS" pitchFamily="66" charset="0"/>
                      <a:ea typeface="+mn-ea"/>
                      <a:cs typeface="+mn-cs"/>
                    </a:rPr>
                    <a:t>качуся</a:t>
                  </a:r>
                  <a:r>
                    <a:rPr kumimoji="0" lang="ru-RU" sz="20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Comic Sans MS" pitchFamily="66" charset="0"/>
                      <a:ea typeface="+mn-ea"/>
                      <a:cs typeface="+mn-cs"/>
                    </a:rPr>
                    <a:t> </a:t>
                  </a:r>
                </a:p>
                <a:p>
                  <a:pPr marL="342900" marR="0" lvl="0" indent="-34290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 pitchFamily="34" charset="0"/>
                    <a:buNone/>
                    <a:tabLst/>
                    <a:defRPr/>
                  </a:pPr>
                  <a:r>
                    <a:rPr kumimoji="0" lang="ru-RU" sz="20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Comic Sans MS" pitchFamily="66" charset="0"/>
                      <a:ea typeface="+mn-ea"/>
                      <a:cs typeface="+mn-cs"/>
                    </a:rPr>
                    <a:t>Под гору, в сугроб.</a:t>
                  </a:r>
                  <a:endParaRPr kumimoji="0" lang="ru-RU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omic Sans MS" pitchFamily="66" charset="0"/>
                    <a:ea typeface="+mn-ea"/>
                    <a:cs typeface="+mn-cs"/>
                  </a:endParaRPr>
                </a:p>
              </p:txBody>
            </p:sp>
            <p:grpSp>
              <p:nvGrpSpPr>
                <p:cNvPr id="10" name="Группа 9"/>
                <p:cNvGrpSpPr/>
                <p:nvPr/>
              </p:nvGrpSpPr>
              <p:grpSpPr>
                <a:xfrm>
                  <a:off x="-1" y="0"/>
                  <a:ext cx="9144001" cy="5303726"/>
                  <a:chOff x="-1" y="0"/>
                  <a:chExt cx="9144001" cy="5303726"/>
                </a:xfrm>
              </p:grpSpPr>
              <p:pic>
                <p:nvPicPr>
                  <p:cNvPr id="2" name="Picture 2" descr="http://img-fotki.yandex.ru/get/6741/103829490.35/0_f3f65_a551dd50_XL.jpg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 l="5359" t="3742" r="5633" b="4829"/>
                  <a:stretch>
                    <a:fillRect/>
                  </a:stretch>
                </p:blipFill>
                <p:spPr bwMode="auto">
                  <a:xfrm>
                    <a:off x="-1" y="0"/>
                    <a:ext cx="9144001" cy="5301208"/>
                  </a:xfrm>
                  <a:prstGeom prst="rect">
                    <a:avLst/>
                  </a:prstGeom>
                  <a:noFill/>
                </p:spPr>
              </p:pic>
              <p:sp>
                <p:nvSpPr>
                  <p:cNvPr id="8" name="Полилиния 7"/>
                  <p:cNvSpPr/>
                  <p:nvPr/>
                </p:nvSpPr>
                <p:spPr>
                  <a:xfrm>
                    <a:off x="0" y="3991429"/>
                    <a:ext cx="8475113" cy="1312297"/>
                  </a:xfrm>
                  <a:custGeom>
                    <a:avLst/>
                    <a:gdLst>
                      <a:gd name="connsiteX0" fmla="*/ 123237 w 8554807"/>
                      <a:gd name="connsiteY0" fmla="*/ 653142 h 1312297"/>
                      <a:gd name="connsiteX1" fmla="*/ 399008 w 8554807"/>
                      <a:gd name="connsiteY1" fmla="*/ 638628 h 1312297"/>
                      <a:gd name="connsiteX2" fmla="*/ 486094 w 8554807"/>
                      <a:gd name="connsiteY2" fmla="*/ 609600 h 1312297"/>
                      <a:gd name="connsiteX3" fmla="*/ 558665 w 8554807"/>
                      <a:gd name="connsiteY3" fmla="*/ 522514 h 1312297"/>
                      <a:gd name="connsiteX4" fmla="*/ 631237 w 8554807"/>
                      <a:gd name="connsiteY4" fmla="*/ 435428 h 1312297"/>
                      <a:gd name="connsiteX5" fmla="*/ 689294 w 8554807"/>
                      <a:gd name="connsiteY5" fmla="*/ 449942 h 1312297"/>
                      <a:gd name="connsiteX6" fmla="*/ 834437 w 8554807"/>
                      <a:gd name="connsiteY6" fmla="*/ 420914 h 1312297"/>
                      <a:gd name="connsiteX7" fmla="*/ 877980 w 8554807"/>
                      <a:gd name="connsiteY7" fmla="*/ 377371 h 1312297"/>
                      <a:gd name="connsiteX8" fmla="*/ 965065 w 8554807"/>
                      <a:gd name="connsiteY8" fmla="*/ 319314 h 1312297"/>
                      <a:gd name="connsiteX9" fmla="*/ 1023123 w 8554807"/>
                      <a:gd name="connsiteY9" fmla="*/ 275771 h 1312297"/>
                      <a:gd name="connsiteX10" fmla="*/ 1110208 w 8554807"/>
                      <a:gd name="connsiteY10" fmla="*/ 217714 h 1312297"/>
                      <a:gd name="connsiteX11" fmla="*/ 1255351 w 8554807"/>
                      <a:gd name="connsiteY11" fmla="*/ 232228 h 1312297"/>
                      <a:gd name="connsiteX12" fmla="*/ 1400494 w 8554807"/>
                      <a:gd name="connsiteY12" fmla="*/ 203200 h 1312297"/>
                      <a:gd name="connsiteX13" fmla="*/ 1444037 w 8554807"/>
                      <a:gd name="connsiteY13" fmla="*/ 174171 h 1312297"/>
                      <a:gd name="connsiteX14" fmla="*/ 1502094 w 8554807"/>
                      <a:gd name="connsiteY14" fmla="*/ 159657 h 1312297"/>
                      <a:gd name="connsiteX15" fmla="*/ 1937523 w 8554807"/>
                      <a:gd name="connsiteY15" fmla="*/ 174171 h 1312297"/>
                      <a:gd name="connsiteX16" fmla="*/ 2039123 w 8554807"/>
                      <a:gd name="connsiteY16" fmla="*/ 188685 h 1312297"/>
                      <a:gd name="connsiteX17" fmla="*/ 2082665 w 8554807"/>
                      <a:gd name="connsiteY17" fmla="*/ 203200 h 1312297"/>
                      <a:gd name="connsiteX18" fmla="*/ 2256837 w 8554807"/>
                      <a:gd name="connsiteY18" fmla="*/ 188685 h 1312297"/>
                      <a:gd name="connsiteX19" fmla="*/ 2329408 w 8554807"/>
                      <a:gd name="connsiteY19" fmla="*/ 174171 h 1312297"/>
                      <a:gd name="connsiteX20" fmla="*/ 2372951 w 8554807"/>
                      <a:gd name="connsiteY20" fmla="*/ 145142 h 1312297"/>
                      <a:gd name="connsiteX21" fmla="*/ 2503580 w 8554807"/>
                      <a:gd name="connsiteY21" fmla="*/ 159657 h 1312297"/>
                      <a:gd name="connsiteX22" fmla="*/ 2590665 w 8554807"/>
                      <a:gd name="connsiteY22" fmla="*/ 174171 h 1312297"/>
                      <a:gd name="connsiteX23" fmla="*/ 2677751 w 8554807"/>
                      <a:gd name="connsiteY23" fmla="*/ 203200 h 1312297"/>
                      <a:gd name="connsiteX24" fmla="*/ 2851923 w 8554807"/>
                      <a:gd name="connsiteY24" fmla="*/ 188685 h 1312297"/>
                      <a:gd name="connsiteX25" fmla="*/ 2939008 w 8554807"/>
                      <a:gd name="connsiteY25" fmla="*/ 159657 h 1312297"/>
                      <a:gd name="connsiteX26" fmla="*/ 3011580 w 8554807"/>
                      <a:gd name="connsiteY26" fmla="*/ 145142 h 1312297"/>
                      <a:gd name="connsiteX27" fmla="*/ 3098665 w 8554807"/>
                      <a:gd name="connsiteY27" fmla="*/ 116114 h 1312297"/>
                      <a:gd name="connsiteX28" fmla="*/ 3142208 w 8554807"/>
                      <a:gd name="connsiteY28" fmla="*/ 101600 h 1312297"/>
                      <a:gd name="connsiteX29" fmla="*/ 3185751 w 8554807"/>
                      <a:gd name="connsiteY29" fmla="*/ 72571 h 1312297"/>
                      <a:gd name="connsiteX30" fmla="*/ 3330894 w 8554807"/>
                      <a:gd name="connsiteY30" fmla="*/ 72571 h 1312297"/>
                      <a:gd name="connsiteX31" fmla="*/ 3417980 w 8554807"/>
                      <a:gd name="connsiteY31" fmla="*/ 130628 h 1312297"/>
                      <a:gd name="connsiteX32" fmla="*/ 3461523 w 8554807"/>
                      <a:gd name="connsiteY32" fmla="*/ 159657 h 1312297"/>
                      <a:gd name="connsiteX33" fmla="*/ 3505065 w 8554807"/>
                      <a:gd name="connsiteY33" fmla="*/ 174171 h 1312297"/>
                      <a:gd name="connsiteX34" fmla="*/ 3563123 w 8554807"/>
                      <a:gd name="connsiteY34" fmla="*/ 203200 h 1312297"/>
                      <a:gd name="connsiteX35" fmla="*/ 3882437 w 8554807"/>
                      <a:gd name="connsiteY35" fmla="*/ 217714 h 1312297"/>
                      <a:gd name="connsiteX36" fmla="*/ 3925980 w 8554807"/>
                      <a:gd name="connsiteY36" fmla="*/ 232228 h 1312297"/>
                      <a:gd name="connsiteX37" fmla="*/ 4042094 w 8554807"/>
                      <a:gd name="connsiteY37" fmla="*/ 261257 h 1312297"/>
                      <a:gd name="connsiteX38" fmla="*/ 4085637 w 8554807"/>
                      <a:gd name="connsiteY38" fmla="*/ 290285 h 1312297"/>
                      <a:gd name="connsiteX39" fmla="*/ 4129180 w 8554807"/>
                      <a:gd name="connsiteY39" fmla="*/ 304800 h 1312297"/>
                      <a:gd name="connsiteX40" fmla="*/ 4172723 w 8554807"/>
                      <a:gd name="connsiteY40" fmla="*/ 348342 h 1312297"/>
                      <a:gd name="connsiteX41" fmla="*/ 4216265 w 8554807"/>
                      <a:gd name="connsiteY41" fmla="*/ 362857 h 1312297"/>
                      <a:gd name="connsiteX42" fmla="*/ 4259808 w 8554807"/>
                      <a:gd name="connsiteY42" fmla="*/ 391885 h 1312297"/>
                      <a:gd name="connsiteX43" fmla="*/ 4303351 w 8554807"/>
                      <a:gd name="connsiteY43" fmla="*/ 406400 h 1312297"/>
                      <a:gd name="connsiteX44" fmla="*/ 4404951 w 8554807"/>
                      <a:gd name="connsiteY44" fmla="*/ 449942 h 1312297"/>
                      <a:gd name="connsiteX45" fmla="*/ 4535580 w 8554807"/>
                      <a:gd name="connsiteY45" fmla="*/ 435428 h 1312297"/>
                      <a:gd name="connsiteX46" fmla="*/ 4579123 w 8554807"/>
                      <a:gd name="connsiteY46" fmla="*/ 406400 h 1312297"/>
                      <a:gd name="connsiteX47" fmla="*/ 4637180 w 8554807"/>
                      <a:gd name="connsiteY47" fmla="*/ 319314 h 1312297"/>
                      <a:gd name="connsiteX48" fmla="*/ 4666208 w 8554807"/>
                      <a:gd name="connsiteY48" fmla="*/ 275771 h 1312297"/>
                      <a:gd name="connsiteX49" fmla="*/ 4709751 w 8554807"/>
                      <a:gd name="connsiteY49" fmla="*/ 232228 h 1312297"/>
                      <a:gd name="connsiteX50" fmla="*/ 4796837 w 8554807"/>
                      <a:gd name="connsiteY50" fmla="*/ 203200 h 1312297"/>
                      <a:gd name="connsiteX51" fmla="*/ 5014551 w 8554807"/>
                      <a:gd name="connsiteY51" fmla="*/ 174171 h 1312297"/>
                      <a:gd name="connsiteX52" fmla="*/ 5058094 w 8554807"/>
                      <a:gd name="connsiteY52" fmla="*/ 159657 h 1312297"/>
                      <a:gd name="connsiteX53" fmla="*/ 5145180 w 8554807"/>
                      <a:gd name="connsiteY53" fmla="*/ 101600 h 1312297"/>
                      <a:gd name="connsiteX54" fmla="*/ 5188723 w 8554807"/>
                      <a:gd name="connsiteY54" fmla="*/ 87085 h 1312297"/>
                      <a:gd name="connsiteX55" fmla="*/ 5275808 w 8554807"/>
                      <a:gd name="connsiteY55" fmla="*/ 43542 h 1312297"/>
                      <a:gd name="connsiteX56" fmla="*/ 5435465 w 8554807"/>
                      <a:gd name="connsiteY56" fmla="*/ 29028 h 1312297"/>
                      <a:gd name="connsiteX57" fmla="*/ 5551580 w 8554807"/>
                      <a:gd name="connsiteY57" fmla="*/ 0 h 1312297"/>
                      <a:gd name="connsiteX58" fmla="*/ 5696723 w 8554807"/>
                      <a:gd name="connsiteY58" fmla="*/ 14514 h 1312297"/>
                      <a:gd name="connsiteX59" fmla="*/ 5740265 w 8554807"/>
                      <a:gd name="connsiteY59" fmla="*/ 29028 h 1312297"/>
                      <a:gd name="connsiteX60" fmla="*/ 5827351 w 8554807"/>
                      <a:gd name="connsiteY60" fmla="*/ 87085 h 1312297"/>
                      <a:gd name="connsiteX61" fmla="*/ 6248265 w 8554807"/>
                      <a:gd name="connsiteY61" fmla="*/ 130628 h 1312297"/>
                      <a:gd name="connsiteX62" fmla="*/ 6291808 w 8554807"/>
                      <a:gd name="connsiteY62" fmla="*/ 145142 h 1312297"/>
                      <a:gd name="connsiteX63" fmla="*/ 6378894 w 8554807"/>
                      <a:gd name="connsiteY63" fmla="*/ 217714 h 1312297"/>
                      <a:gd name="connsiteX64" fmla="*/ 6393408 w 8554807"/>
                      <a:gd name="connsiteY64" fmla="*/ 261257 h 1312297"/>
                      <a:gd name="connsiteX65" fmla="*/ 6582094 w 8554807"/>
                      <a:gd name="connsiteY65" fmla="*/ 304800 h 1312297"/>
                      <a:gd name="connsiteX66" fmla="*/ 6669180 w 8554807"/>
                      <a:gd name="connsiteY66" fmla="*/ 333828 h 1312297"/>
                      <a:gd name="connsiteX67" fmla="*/ 6712723 w 8554807"/>
                      <a:gd name="connsiteY67" fmla="*/ 348342 h 1312297"/>
                      <a:gd name="connsiteX68" fmla="*/ 6799808 w 8554807"/>
                      <a:gd name="connsiteY68" fmla="*/ 435428 h 1312297"/>
                      <a:gd name="connsiteX69" fmla="*/ 6857865 w 8554807"/>
                      <a:gd name="connsiteY69" fmla="*/ 522514 h 1312297"/>
                      <a:gd name="connsiteX70" fmla="*/ 6872380 w 8554807"/>
                      <a:gd name="connsiteY70" fmla="*/ 580571 h 1312297"/>
                      <a:gd name="connsiteX71" fmla="*/ 6944951 w 8554807"/>
                      <a:gd name="connsiteY71" fmla="*/ 667657 h 1312297"/>
                      <a:gd name="connsiteX72" fmla="*/ 7032037 w 8554807"/>
                      <a:gd name="connsiteY72" fmla="*/ 696685 h 1312297"/>
                      <a:gd name="connsiteX73" fmla="*/ 7206208 w 8554807"/>
                      <a:gd name="connsiteY73" fmla="*/ 740228 h 1312297"/>
                      <a:gd name="connsiteX74" fmla="*/ 7409408 w 8554807"/>
                      <a:gd name="connsiteY74" fmla="*/ 827314 h 1312297"/>
                      <a:gd name="connsiteX75" fmla="*/ 7452951 w 8554807"/>
                      <a:gd name="connsiteY75" fmla="*/ 841828 h 1312297"/>
                      <a:gd name="connsiteX76" fmla="*/ 7496494 w 8554807"/>
                      <a:gd name="connsiteY76" fmla="*/ 885371 h 1312297"/>
                      <a:gd name="connsiteX77" fmla="*/ 7525523 w 8554807"/>
                      <a:gd name="connsiteY77" fmla="*/ 943428 h 1312297"/>
                      <a:gd name="connsiteX78" fmla="*/ 7627123 w 8554807"/>
                      <a:gd name="connsiteY78" fmla="*/ 1001485 h 1312297"/>
                      <a:gd name="connsiteX79" fmla="*/ 7670665 w 8554807"/>
                      <a:gd name="connsiteY79" fmla="*/ 1045028 h 1312297"/>
                      <a:gd name="connsiteX80" fmla="*/ 7757751 w 8554807"/>
                      <a:gd name="connsiteY80" fmla="*/ 1059542 h 1312297"/>
                      <a:gd name="connsiteX81" fmla="*/ 7844837 w 8554807"/>
                      <a:gd name="connsiteY81" fmla="*/ 1088571 h 1312297"/>
                      <a:gd name="connsiteX82" fmla="*/ 7888380 w 8554807"/>
                      <a:gd name="connsiteY82" fmla="*/ 1103085 h 1312297"/>
                      <a:gd name="connsiteX83" fmla="*/ 7975465 w 8554807"/>
                      <a:gd name="connsiteY83" fmla="*/ 1132114 h 1312297"/>
                      <a:gd name="connsiteX84" fmla="*/ 8019008 w 8554807"/>
                      <a:gd name="connsiteY84" fmla="*/ 1146628 h 1312297"/>
                      <a:gd name="connsiteX85" fmla="*/ 8207694 w 8554807"/>
                      <a:gd name="connsiteY85" fmla="*/ 1190171 h 1312297"/>
                      <a:gd name="connsiteX86" fmla="*/ 8251237 w 8554807"/>
                      <a:gd name="connsiteY86" fmla="*/ 1219200 h 1312297"/>
                      <a:gd name="connsiteX87" fmla="*/ 8294780 w 8554807"/>
                      <a:gd name="connsiteY87" fmla="*/ 1233714 h 1312297"/>
                      <a:gd name="connsiteX88" fmla="*/ 8454437 w 8554807"/>
                      <a:gd name="connsiteY88" fmla="*/ 1262742 h 1312297"/>
                      <a:gd name="connsiteX89" fmla="*/ 7598094 w 8554807"/>
                      <a:gd name="connsiteY89" fmla="*/ 1262742 h 1312297"/>
                      <a:gd name="connsiteX90" fmla="*/ 5246780 w 8554807"/>
                      <a:gd name="connsiteY90" fmla="*/ 1248228 h 1312297"/>
                      <a:gd name="connsiteX91" fmla="*/ 4825865 w 8554807"/>
                      <a:gd name="connsiteY91" fmla="*/ 1248228 h 1312297"/>
                      <a:gd name="connsiteX92" fmla="*/ 4782323 w 8554807"/>
                      <a:gd name="connsiteY92" fmla="*/ 1262742 h 1312297"/>
                      <a:gd name="connsiteX93" fmla="*/ 4622665 w 8554807"/>
                      <a:gd name="connsiteY93" fmla="*/ 1277257 h 1312297"/>
                      <a:gd name="connsiteX94" fmla="*/ 4158208 w 8554807"/>
                      <a:gd name="connsiteY94" fmla="*/ 1262742 h 1312297"/>
                      <a:gd name="connsiteX95" fmla="*/ 4114665 w 8554807"/>
                      <a:gd name="connsiteY95" fmla="*/ 1248228 h 1312297"/>
                      <a:gd name="connsiteX96" fmla="*/ 3911465 w 8554807"/>
                      <a:gd name="connsiteY96" fmla="*/ 1219200 h 1312297"/>
                      <a:gd name="connsiteX97" fmla="*/ 3534094 w 8554807"/>
                      <a:gd name="connsiteY97" fmla="*/ 1233714 h 1312297"/>
                      <a:gd name="connsiteX98" fmla="*/ 3403465 w 8554807"/>
                      <a:gd name="connsiteY98" fmla="*/ 1262742 h 1312297"/>
                      <a:gd name="connsiteX99" fmla="*/ 3156723 w 8554807"/>
                      <a:gd name="connsiteY99" fmla="*/ 1248228 h 1312297"/>
                      <a:gd name="connsiteX100" fmla="*/ 2924494 w 8554807"/>
                      <a:gd name="connsiteY100" fmla="*/ 1219200 h 1312297"/>
                      <a:gd name="connsiteX101" fmla="*/ 2445523 w 8554807"/>
                      <a:gd name="connsiteY101" fmla="*/ 1233714 h 1312297"/>
                      <a:gd name="connsiteX102" fmla="*/ 1748837 w 8554807"/>
                      <a:gd name="connsiteY102" fmla="*/ 1233714 h 1312297"/>
                      <a:gd name="connsiteX103" fmla="*/ 1647237 w 8554807"/>
                      <a:gd name="connsiteY103" fmla="*/ 1248228 h 1312297"/>
                      <a:gd name="connsiteX104" fmla="*/ 1603694 w 8554807"/>
                      <a:gd name="connsiteY104" fmla="*/ 1262742 h 1312297"/>
                      <a:gd name="connsiteX105" fmla="*/ 979580 w 8554807"/>
                      <a:gd name="connsiteY105" fmla="*/ 1248228 h 1312297"/>
                      <a:gd name="connsiteX106" fmla="*/ 805408 w 8554807"/>
                      <a:gd name="connsiteY106" fmla="*/ 1204685 h 1312297"/>
                      <a:gd name="connsiteX107" fmla="*/ 616723 w 8554807"/>
                      <a:gd name="connsiteY107" fmla="*/ 1219200 h 1312297"/>
                      <a:gd name="connsiteX108" fmla="*/ 239351 w 8554807"/>
                      <a:gd name="connsiteY108" fmla="*/ 1262742 h 1312297"/>
                      <a:gd name="connsiteX109" fmla="*/ 94208 w 8554807"/>
                      <a:gd name="connsiteY109" fmla="*/ 1306285 h 1312297"/>
                      <a:gd name="connsiteX110" fmla="*/ 21637 w 8554807"/>
                      <a:gd name="connsiteY110" fmla="*/ 1291771 h 1312297"/>
                      <a:gd name="connsiteX111" fmla="*/ 7123 w 8554807"/>
                      <a:gd name="connsiteY111" fmla="*/ 1175657 h 1312297"/>
                      <a:gd name="connsiteX112" fmla="*/ 21637 w 8554807"/>
                      <a:gd name="connsiteY112" fmla="*/ 943428 h 1312297"/>
                      <a:gd name="connsiteX113" fmla="*/ 65180 w 8554807"/>
                      <a:gd name="connsiteY113" fmla="*/ 812800 h 1312297"/>
                      <a:gd name="connsiteX114" fmla="*/ 79694 w 8554807"/>
                      <a:gd name="connsiteY114" fmla="*/ 769257 h 1312297"/>
                      <a:gd name="connsiteX115" fmla="*/ 94208 w 8554807"/>
                      <a:gd name="connsiteY115" fmla="*/ 682171 h 1312297"/>
                      <a:gd name="connsiteX116" fmla="*/ 123237 w 8554807"/>
                      <a:gd name="connsiteY116" fmla="*/ 653142 h 13122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</a:cxnLst>
                    <a:rect l="l" t="t" r="r" b="b"/>
                    <a:pathLst>
                      <a:path w="8554807" h="1312297">
                        <a:moveTo>
                          <a:pt x="123237" y="653142"/>
                        </a:moveTo>
                        <a:cubicBezTo>
                          <a:pt x="174037" y="645885"/>
                          <a:pt x="307613" y="649595"/>
                          <a:pt x="399008" y="638628"/>
                        </a:cubicBezTo>
                        <a:cubicBezTo>
                          <a:pt x="429389" y="634982"/>
                          <a:pt x="486094" y="609600"/>
                          <a:pt x="486094" y="609600"/>
                        </a:cubicBezTo>
                        <a:cubicBezTo>
                          <a:pt x="558168" y="501490"/>
                          <a:pt x="465536" y="634270"/>
                          <a:pt x="558665" y="522514"/>
                        </a:cubicBezTo>
                        <a:cubicBezTo>
                          <a:pt x="659694" y="401279"/>
                          <a:pt x="504036" y="562629"/>
                          <a:pt x="631237" y="435428"/>
                        </a:cubicBezTo>
                        <a:cubicBezTo>
                          <a:pt x="650589" y="440266"/>
                          <a:pt x="669346" y="449942"/>
                          <a:pt x="689294" y="449942"/>
                        </a:cubicBezTo>
                        <a:cubicBezTo>
                          <a:pt x="756006" y="449942"/>
                          <a:pt x="780815" y="438788"/>
                          <a:pt x="834437" y="420914"/>
                        </a:cubicBezTo>
                        <a:cubicBezTo>
                          <a:pt x="848951" y="406400"/>
                          <a:pt x="861777" y="389973"/>
                          <a:pt x="877980" y="377371"/>
                        </a:cubicBezTo>
                        <a:cubicBezTo>
                          <a:pt x="905519" y="355952"/>
                          <a:pt x="937155" y="340247"/>
                          <a:pt x="965065" y="319314"/>
                        </a:cubicBezTo>
                        <a:cubicBezTo>
                          <a:pt x="984418" y="304800"/>
                          <a:pt x="1003305" y="289643"/>
                          <a:pt x="1023123" y="275771"/>
                        </a:cubicBezTo>
                        <a:cubicBezTo>
                          <a:pt x="1051704" y="255764"/>
                          <a:pt x="1110208" y="217714"/>
                          <a:pt x="1110208" y="217714"/>
                        </a:cubicBezTo>
                        <a:cubicBezTo>
                          <a:pt x="1158589" y="222552"/>
                          <a:pt x="1206729" y="232228"/>
                          <a:pt x="1255351" y="232228"/>
                        </a:cubicBezTo>
                        <a:cubicBezTo>
                          <a:pt x="1322063" y="232228"/>
                          <a:pt x="1346872" y="221074"/>
                          <a:pt x="1400494" y="203200"/>
                        </a:cubicBezTo>
                        <a:cubicBezTo>
                          <a:pt x="1415008" y="193524"/>
                          <a:pt x="1428003" y="181043"/>
                          <a:pt x="1444037" y="174171"/>
                        </a:cubicBezTo>
                        <a:cubicBezTo>
                          <a:pt x="1462372" y="166313"/>
                          <a:pt x="1482146" y="159657"/>
                          <a:pt x="1502094" y="159657"/>
                        </a:cubicBezTo>
                        <a:cubicBezTo>
                          <a:pt x="1647318" y="159657"/>
                          <a:pt x="1792380" y="169333"/>
                          <a:pt x="1937523" y="174171"/>
                        </a:cubicBezTo>
                        <a:cubicBezTo>
                          <a:pt x="1971390" y="179009"/>
                          <a:pt x="2005577" y="181976"/>
                          <a:pt x="2039123" y="188685"/>
                        </a:cubicBezTo>
                        <a:cubicBezTo>
                          <a:pt x="2054125" y="191685"/>
                          <a:pt x="2067366" y="203200"/>
                          <a:pt x="2082665" y="203200"/>
                        </a:cubicBezTo>
                        <a:cubicBezTo>
                          <a:pt x="2140924" y="203200"/>
                          <a:pt x="2198780" y="193523"/>
                          <a:pt x="2256837" y="188685"/>
                        </a:cubicBezTo>
                        <a:cubicBezTo>
                          <a:pt x="2281027" y="183847"/>
                          <a:pt x="2306309" y="182833"/>
                          <a:pt x="2329408" y="174171"/>
                        </a:cubicBezTo>
                        <a:cubicBezTo>
                          <a:pt x="2345741" y="168046"/>
                          <a:pt x="2355567" y="146591"/>
                          <a:pt x="2372951" y="145142"/>
                        </a:cubicBezTo>
                        <a:cubicBezTo>
                          <a:pt x="2416611" y="141504"/>
                          <a:pt x="2460153" y="153867"/>
                          <a:pt x="2503580" y="159657"/>
                        </a:cubicBezTo>
                        <a:cubicBezTo>
                          <a:pt x="2532751" y="163546"/>
                          <a:pt x="2562115" y="167033"/>
                          <a:pt x="2590665" y="174171"/>
                        </a:cubicBezTo>
                        <a:cubicBezTo>
                          <a:pt x="2620350" y="181592"/>
                          <a:pt x="2677751" y="203200"/>
                          <a:pt x="2677751" y="203200"/>
                        </a:cubicBezTo>
                        <a:cubicBezTo>
                          <a:pt x="2735808" y="198362"/>
                          <a:pt x="2794457" y="198263"/>
                          <a:pt x="2851923" y="188685"/>
                        </a:cubicBezTo>
                        <a:cubicBezTo>
                          <a:pt x="2882105" y="183655"/>
                          <a:pt x="2909488" y="167708"/>
                          <a:pt x="2939008" y="159657"/>
                        </a:cubicBezTo>
                        <a:cubicBezTo>
                          <a:pt x="2962809" y="153166"/>
                          <a:pt x="2987779" y="151633"/>
                          <a:pt x="3011580" y="145142"/>
                        </a:cubicBezTo>
                        <a:cubicBezTo>
                          <a:pt x="3041100" y="137091"/>
                          <a:pt x="3069637" y="125790"/>
                          <a:pt x="3098665" y="116114"/>
                        </a:cubicBezTo>
                        <a:lnTo>
                          <a:pt x="3142208" y="101600"/>
                        </a:lnTo>
                        <a:cubicBezTo>
                          <a:pt x="3156722" y="91924"/>
                          <a:pt x="3170149" y="80372"/>
                          <a:pt x="3185751" y="72571"/>
                        </a:cubicBezTo>
                        <a:cubicBezTo>
                          <a:pt x="3242045" y="44424"/>
                          <a:pt x="3258208" y="62188"/>
                          <a:pt x="3330894" y="72571"/>
                        </a:cubicBezTo>
                        <a:lnTo>
                          <a:pt x="3417980" y="130628"/>
                        </a:lnTo>
                        <a:cubicBezTo>
                          <a:pt x="3432494" y="140304"/>
                          <a:pt x="3444974" y="154141"/>
                          <a:pt x="3461523" y="159657"/>
                        </a:cubicBezTo>
                        <a:cubicBezTo>
                          <a:pt x="3476037" y="164495"/>
                          <a:pt x="3491003" y="168144"/>
                          <a:pt x="3505065" y="174171"/>
                        </a:cubicBezTo>
                        <a:cubicBezTo>
                          <a:pt x="3524952" y="182694"/>
                          <a:pt x="3541629" y="200720"/>
                          <a:pt x="3563123" y="203200"/>
                        </a:cubicBezTo>
                        <a:cubicBezTo>
                          <a:pt x="3668969" y="215413"/>
                          <a:pt x="3775999" y="212876"/>
                          <a:pt x="3882437" y="217714"/>
                        </a:cubicBezTo>
                        <a:cubicBezTo>
                          <a:pt x="3896951" y="222552"/>
                          <a:pt x="3911220" y="228202"/>
                          <a:pt x="3925980" y="232228"/>
                        </a:cubicBezTo>
                        <a:cubicBezTo>
                          <a:pt x="3964470" y="242725"/>
                          <a:pt x="4042094" y="261257"/>
                          <a:pt x="4042094" y="261257"/>
                        </a:cubicBezTo>
                        <a:cubicBezTo>
                          <a:pt x="4056608" y="270933"/>
                          <a:pt x="4070035" y="282484"/>
                          <a:pt x="4085637" y="290285"/>
                        </a:cubicBezTo>
                        <a:cubicBezTo>
                          <a:pt x="4099321" y="297127"/>
                          <a:pt x="4116450" y="296313"/>
                          <a:pt x="4129180" y="304800"/>
                        </a:cubicBezTo>
                        <a:cubicBezTo>
                          <a:pt x="4146259" y="316186"/>
                          <a:pt x="4155644" y="336956"/>
                          <a:pt x="4172723" y="348342"/>
                        </a:cubicBezTo>
                        <a:cubicBezTo>
                          <a:pt x="4185453" y="356829"/>
                          <a:pt x="4202581" y="356015"/>
                          <a:pt x="4216265" y="362857"/>
                        </a:cubicBezTo>
                        <a:cubicBezTo>
                          <a:pt x="4231867" y="370658"/>
                          <a:pt x="4244206" y="384084"/>
                          <a:pt x="4259808" y="391885"/>
                        </a:cubicBezTo>
                        <a:cubicBezTo>
                          <a:pt x="4273492" y="398727"/>
                          <a:pt x="4289289" y="400373"/>
                          <a:pt x="4303351" y="406400"/>
                        </a:cubicBezTo>
                        <a:cubicBezTo>
                          <a:pt x="4428886" y="460201"/>
                          <a:pt x="4302844" y="415907"/>
                          <a:pt x="4404951" y="449942"/>
                        </a:cubicBezTo>
                        <a:cubicBezTo>
                          <a:pt x="4448494" y="445104"/>
                          <a:pt x="4493077" y="446053"/>
                          <a:pt x="4535580" y="435428"/>
                        </a:cubicBezTo>
                        <a:cubicBezTo>
                          <a:pt x="4552503" y="431197"/>
                          <a:pt x="4567636" y="419528"/>
                          <a:pt x="4579123" y="406400"/>
                        </a:cubicBezTo>
                        <a:cubicBezTo>
                          <a:pt x="4602097" y="380144"/>
                          <a:pt x="4617828" y="348343"/>
                          <a:pt x="4637180" y="319314"/>
                        </a:cubicBezTo>
                        <a:cubicBezTo>
                          <a:pt x="4646856" y="304800"/>
                          <a:pt x="4653873" y="288106"/>
                          <a:pt x="4666208" y="275771"/>
                        </a:cubicBezTo>
                        <a:cubicBezTo>
                          <a:pt x="4680722" y="261257"/>
                          <a:pt x="4691808" y="242196"/>
                          <a:pt x="4709751" y="232228"/>
                        </a:cubicBezTo>
                        <a:cubicBezTo>
                          <a:pt x="4736499" y="217368"/>
                          <a:pt x="4767808" y="212876"/>
                          <a:pt x="4796837" y="203200"/>
                        </a:cubicBezTo>
                        <a:cubicBezTo>
                          <a:pt x="4895654" y="170261"/>
                          <a:pt x="4825110" y="189957"/>
                          <a:pt x="5014551" y="174171"/>
                        </a:cubicBezTo>
                        <a:cubicBezTo>
                          <a:pt x="5029065" y="169333"/>
                          <a:pt x="5044720" y="167087"/>
                          <a:pt x="5058094" y="159657"/>
                        </a:cubicBezTo>
                        <a:cubicBezTo>
                          <a:pt x="5088592" y="142714"/>
                          <a:pt x="5112082" y="112633"/>
                          <a:pt x="5145180" y="101600"/>
                        </a:cubicBezTo>
                        <a:cubicBezTo>
                          <a:pt x="5159694" y="96762"/>
                          <a:pt x="5175039" y="93927"/>
                          <a:pt x="5188723" y="87085"/>
                        </a:cubicBezTo>
                        <a:cubicBezTo>
                          <a:pt x="5234712" y="64090"/>
                          <a:pt x="5224736" y="50838"/>
                          <a:pt x="5275808" y="43542"/>
                        </a:cubicBezTo>
                        <a:cubicBezTo>
                          <a:pt x="5328709" y="35985"/>
                          <a:pt x="5382246" y="33866"/>
                          <a:pt x="5435465" y="29028"/>
                        </a:cubicBezTo>
                        <a:cubicBezTo>
                          <a:pt x="5469825" y="17575"/>
                          <a:pt x="5516550" y="0"/>
                          <a:pt x="5551580" y="0"/>
                        </a:cubicBezTo>
                        <a:cubicBezTo>
                          <a:pt x="5600202" y="0"/>
                          <a:pt x="5648342" y="9676"/>
                          <a:pt x="5696723" y="14514"/>
                        </a:cubicBezTo>
                        <a:cubicBezTo>
                          <a:pt x="5711237" y="19352"/>
                          <a:pt x="5726891" y="21598"/>
                          <a:pt x="5740265" y="29028"/>
                        </a:cubicBezTo>
                        <a:cubicBezTo>
                          <a:pt x="5770763" y="45971"/>
                          <a:pt x="5798322" y="67733"/>
                          <a:pt x="5827351" y="87085"/>
                        </a:cubicBezTo>
                        <a:cubicBezTo>
                          <a:pt x="5975637" y="185942"/>
                          <a:pt x="5853450" y="115443"/>
                          <a:pt x="6248265" y="130628"/>
                        </a:cubicBezTo>
                        <a:cubicBezTo>
                          <a:pt x="6262779" y="135466"/>
                          <a:pt x="6278124" y="138300"/>
                          <a:pt x="6291808" y="145142"/>
                        </a:cubicBezTo>
                        <a:cubicBezTo>
                          <a:pt x="6332222" y="165349"/>
                          <a:pt x="6346795" y="185615"/>
                          <a:pt x="6378894" y="217714"/>
                        </a:cubicBezTo>
                        <a:cubicBezTo>
                          <a:pt x="6383732" y="232228"/>
                          <a:pt x="6380958" y="252364"/>
                          <a:pt x="6393408" y="261257"/>
                        </a:cubicBezTo>
                        <a:cubicBezTo>
                          <a:pt x="6433253" y="289717"/>
                          <a:pt x="6539306" y="298687"/>
                          <a:pt x="6582094" y="304800"/>
                        </a:cubicBezTo>
                        <a:lnTo>
                          <a:pt x="6669180" y="333828"/>
                        </a:lnTo>
                        <a:lnTo>
                          <a:pt x="6712723" y="348342"/>
                        </a:lnTo>
                        <a:cubicBezTo>
                          <a:pt x="6741751" y="377371"/>
                          <a:pt x="6777036" y="401270"/>
                          <a:pt x="6799808" y="435428"/>
                        </a:cubicBezTo>
                        <a:lnTo>
                          <a:pt x="6857865" y="522514"/>
                        </a:lnTo>
                        <a:cubicBezTo>
                          <a:pt x="6862703" y="541866"/>
                          <a:pt x="6864522" y="562236"/>
                          <a:pt x="6872380" y="580571"/>
                        </a:cubicBezTo>
                        <a:cubicBezTo>
                          <a:pt x="6881979" y="602968"/>
                          <a:pt x="6925333" y="656758"/>
                          <a:pt x="6944951" y="667657"/>
                        </a:cubicBezTo>
                        <a:cubicBezTo>
                          <a:pt x="6971699" y="682517"/>
                          <a:pt x="7003008" y="687009"/>
                          <a:pt x="7032037" y="696685"/>
                        </a:cubicBezTo>
                        <a:cubicBezTo>
                          <a:pt x="7268990" y="775669"/>
                          <a:pt x="6971656" y="681590"/>
                          <a:pt x="7206208" y="740228"/>
                        </a:cubicBezTo>
                        <a:cubicBezTo>
                          <a:pt x="7409138" y="790961"/>
                          <a:pt x="7160155" y="744232"/>
                          <a:pt x="7409408" y="827314"/>
                        </a:cubicBezTo>
                        <a:lnTo>
                          <a:pt x="7452951" y="841828"/>
                        </a:lnTo>
                        <a:cubicBezTo>
                          <a:pt x="7467465" y="856342"/>
                          <a:pt x="7484563" y="868668"/>
                          <a:pt x="7496494" y="885371"/>
                        </a:cubicBezTo>
                        <a:cubicBezTo>
                          <a:pt x="7509070" y="902977"/>
                          <a:pt x="7511672" y="926806"/>
                          <a:pt x="7525523" y="943428"/>
                        </a:cubicBezTo>
                        <a:cubicBezTo>
                          <a:pt x="7540179" y="961016"/>
                          <a:pt x="7611621" y="993734"/>
                          <a:pt x="7627123" y="1001485"/>
                        </a:cubicBezTo>
                        <a:cubicBezTo>
                          <a:pt x="7641637" y="1015999"/>
                          <a:pt x="7651908" y="1036692"/>
                          <a:pt x="7670665" y="1045028"/>
                        </a:cubicBezTo>
                        <a:cubicBezTo>
                          <a:pt x="7697558" y="1056980"/>
                          <a:pt x="7729201" y="1052404"/>
                          <a:pt x="7757751" y="1059542"/>
                        </a:cubicBezTo>
                        <a:cubicBezTo>
                          <a:pt x="7787436" y="1066963"/>
                          <a:pt x="7815808" y="1078895"/>
                          <a:pt x="7844837" y="1088571"/>
                        </a:cubicBezTo>
                        <a:lnTo>
                          <a:pt x="7888380" y="1103085"/>
                        </a:lnTo>
                        <a:lnTo>
                          <a:pt x="7975465" y="1132114"/>
                        </a:lnTo>
                        <a:lnTo>
                          <a:pt x="8019008" y="1146628"/>
                        </a:lnTo>
                        <a:cubicBezTo>
                          <a:pt x="8120497" y="1214288"/>
                          <a:pt x="7996443" y="1141421"/>
                          <a:pt x="8207694" y="1190171"/>
                        </a:cubicBezTo>
                        <a:cubicBezTo>
                          <a:pt x="8224691" y="1194093"/>
                          <a:pt x="8235635" y="1211399"/>
                          <a:pt x="8251237" y="1219200"/>
                        </a:cubicBezTo>
                        <a:cubicBezTo>
                          <a:pt x="8264921" y="1226042"/>
                          <a:pt x="8279778" y="1230714"/>
                          <a:pt x="8294780" y="1233714"/>
                        </a:cubicBezTo>
                        <a:cubicBezTo>
                          <a:pt x="8554807" y="1285718"/>
                          <a:pt x="8282328" y="1219715"/>
                          <a:pt x="8454437" y="1262742"/>
                        </a:cubicBezTo>
                        <a:cubicBezTo>
                          <a:pt x="7237132" y="1297524"/>
                          <a:pt x="8522602" y="1272683"/>
                          <a:pt x="7598094" y="1262742"/>
                        </a:cubicBezTo>
                        <a:lnTo>
                          <a:pt x="5246780" y="1248228"/>
                        </a:lnTo>
                        <a:cubicBezTo>
                          <a:pt x="5063005" y="1217600"/>
                          <a:pt x="5139224" y="1224124"/>
                          <a:pt x="4825865" y="1248228"/>
                        </a:cubicBezTo>
                        <a:cubicBezTo>
                          <a:pt x="4810611" y="1249401"/>
                          <a:pt x="4797468" y="1260578"/>
                          <a:pt x="4782323" y="1262742"/>
                        </a:cubicBezTo>
                        <a:cubicBezTo>
                          <a:pt x="4729421" y="1270299"/>
                          <a:pt x="4675884" y="1272419"/>
                          <a:pt x="4622665" y="1277257"/>
                        </a:cubicBezTo>
                        <a:cubicBezTo>
                          <a:pt x="4467846" y="1272419"/>
                          <a:pt x="4312850" y="1271579"/>
                          <a:pt x="4158208" y="1262742"/>
                        </a:cubicBezTo>
                        <a:cubicBezTo>
                          <a:pt x="4142934" y="1261869"/>
                          <a:pt x="4129732" y="1250887"/>
                          <a:pt x="4114665" y="1248228"/>
                        </a:cubicBezTo>
                        <a:cubicBezTo>
                          <a:pt x="4047285" y="1236338"/>
                          <a:pt x="3911465" y="1219200"/>
                          <a:pt x="3911465" y="1219200"/>
                        </a:cubicBezTo>
                        <a:cubicBezTo>
                          <a:pt x="3785675" y="1224038"/>
                          <a:pt x="3659716" y="1225609"/>
                          <a:pt x="3534094" y="1233714"/>
                        </a:cubicBezTo>
                        <a:cubicBezTo>
                          <a:pt x="3509260" y="1235316"/>
                          <a:pt x="3431037" y="1255849"/>
                          <a:pt x="3403465" y="1262742"/>
                        </a:cubicBezTo>
                        <a:lnTo>
                          <a:pt x="3156723" y="1248228"/>
                        </a:lnTo>
                        <a:cubicBezTo>
                          <a:pt x="2978072" y="1235908"/>
                          <a:pt x="3033797" y="1246525"/>
                          <a:pt x="2924494" y="1219200"/>
                        </a:cubicBezTo>
                        <a:cubicBezTo>
                          <a:pt x="2764837" y="1224038"/>
                          <a:pt x="2605253" y="1233714"/>
                          <a:pt x="2445523" y="1233714"/>
                        </a:cubicBezTo>
                        <a:cubicBezTo>
                          <a:pt x="1535157" y="1233714"/>
                          <a:pt x="2604976" y="1196491"/>
                          <a:pt x="1748837" y="1233714"/>
                        </a:cubicBezTo>
                        <a:cubicBezTo>
                          <a:pt x="1714970" y="1238552"/>
                          <a:pt x="1680783" y="1241519"/>
                          <a:pt x="1647237" y="1248228"/>
                        </a:cubicBezTo>
                        <a:cubicBezTo>
                          <a:pt x="1632235" y="1251228"/>
                          <a:pt x="1618993" y="1262742"/>
                          <a:pt x="1603694" y="1262742"/>
                        </a:cubicBezTo>
                        <a:cubicBezTo>
                          <a:pt x="1395600" y="1262742"/>
                          <a:pt x="1187618" y="1253066"/>
                          <a:pt x="979580" y="1248228"/>
                        </a:cubicBezTo>
                        <a:cubicBezTo>
                          <a:pt x="924380" y="1229828"/>
                          <a:pt x="861587" y="1207239"/>
                          <a:pt x="805408" y="1204685"/>
                        </a:cubicBezTo>
                        <a:cubicBezTo>
                          <a:pt x="742392" y="1201821"/>
                          <a:pt x="679618" y="1214362"/>
                          <a:pt x="616723" y="1219200"/>
                        </a:cubicBezTo>
                        <a:cubicBezTo>
                          <a:pt x="437726" y="1278864"/>
                          <a:pt x="560198" y="1246700"/>
                          <a:pt x="239351" y="1262742"/>
                        </a:cubicBezTo>
                        <a:cubicBezTo>
                          <a:pt x="133341" y="1298079"/>
                          <a:pt x="181950" y="1284350"/>
                          <a:pt x="94208" y="1306285"/>
                        </a:cubicBezTo>
                        <a:cubicBezTo>
                          <a:pt x="70018" y="1301447"/>
                          <a:pt x="35321" y="1312297"/>
                          <a:pt x="21637" y="1291771"/>
                        </a:cubicBezTo>
                        <a:cubicBezTo>
                          <a:pt x="0" y="1259316"/>
                          <a:pt x="7123" y="1214663"/>
                          <a:pt x="7123" y="1175657"/>
                        </a:cubicBezTo>
                        <a:cubicBezTo>
                          <a:pt x="7123" y="1098096"/>
                          <a:pt x="11158" y="1020278"/>
                          <a:pt x="21637" y="943428"/>
                        </a:cubicBezTo>
                        <a:cubicBezTo>
                          <a:pt x="21640" y="943409"/>
                          <a:pt x="57920" y="834581"/>
                          <a:pt x="65180" y="812800"/>
                        </a:cubicBezTo>
                        <a:cubicBezTo>
                          <a:pt x="70018" y="798286"/>
                          <a:pt x="77179" y="784348"/>
                          <a:pt x="79694" y="769257"/>
                        </a:cubicBezTo>
                        <a:cubicBezTo>
                          <a:pt x="84532" y="740228"/>
                          <a:pt x="75368" y="704779"/>
                          <a:pt x="94208" y="682171"/>
                        </a:cubicBezTo>
                        <a:cubicBezTo>
                          <a:pt x="106597" y="667304"/>
                          <a:pt x="72437" y="660399"/>
                          <a:pt x="123237" y="653142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</p:grpSp>
        </p:grpSp>
      </p:grpSp>
      <p:sp>
        <p:nvSpPr>
          <p:cNvPr id="9" name="Рамка 8"/>
          <p:cNvSpPr/>
          <p:nvPr/>
        </p:nvSpPr>
        <p:spPr>
          <a:xfrm>
            <a:off x="0" y="0"/>
            <a:ext cx="9144000" cy="5301208"/>
          </a:xfrm>
          <a:prstGeom prst="frame">
            <a:avLst>
              <a:gd name="adj1" fmla="val 727"/>
            </a:avLst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0" y="-1"/>
            <a:ext cx="9144000" cy="6858001"/>
            <a:chOff x="0" y="-1"/>
            <a:chExt cx="9144000" cy="6858001"/>
          </a:xfrm>
        </p:grpSpPr>
        <p:sp>
          <p:nvSpPr>
            <p:cNvPr id="3" name="Содержимое 5"/>
            <p:cNvSpPr txBox="1">
              <a:spLocks/>
            </p:cNvSpPr>
            <p:nvPr/>
          </p:nvSpPr>
          <p:spPr>
            <a:xfrm>
              <a:off x="3203848" y="5633864"/>
              <a:ext cx="3092152" cy="1224136"/>
            </a:xfrm>
            <a:prstGeom prst="rect">
              <a:avLst/>
            </a:prstGeom>
          </p:spPr>
          <p:txBody>
            <a:bodyPr>
              <a:normAutofit/>
            </a:bodyPr>
            <a:lstStyle/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ru-RU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rPr>
                <a:t>Весь ты перезябнешь,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ru-RU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rPr>
                <a:t>Руки не согнёшь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ru-RU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rPr>
                <a:t>И домой тихонько,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ru-RU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rPr>
                <a:t>Нехотя бредёшь.</a:t>
              </a:r>
            </a:p>
          </p:txBody>
        </p:sp>
        <p:grpSp>
          <p:nvGrpSpPr>
            <p:cNvPr id="6" name="Группа 5"/>
            <p:cNvGrpSpPr/>
            <p:nvPr/>
          </p:nvGrpSpPr>
          <p:grpSpPr>
            <a:xfrm>
              <a:off x="0" y="-1"/>
              <a:ext cx="9144000" cy="5689849"/>
              <a:chOff x="0" y="-1"/>
              <a:chExt cx="9144000" cy="5689849"/>
            </a:xfrm>
          </p:grpSpPr>
          <p:pic>
            <p:nvPicPr>
              <p:cNvPr id="28674" name="Picture 2" descr="http://img-fotki.yandex.ru/get/4509/103829490.35/0_f3f66_f4a2efd6_XL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3728" t="3447" r="2515" b="4448"/>
              <a:stretch>
                <a:fillRect/>
              </a:stretch>
            </p:blipFill>
            <p:spPr bwMode="auto">
              <a:xfrm>
                <a:off x="0" y="-1"/>
                <a:ext cx="9144000" cy="5664425"/>
              </a:xfrm>
              <a:prstGeom prst="rect">
                <a:avLst/>
              </a:prstGeom>
              <a:noFill/>
            </p:spPr>
          </p:pic>
          <p:sp>
            <p:nvSpPr>
              <p:cNvPr id="4" name="Содержимое 6"/>
              <p:cNvSpPr txBox="1">
                <a:spLocks/>
              </p:cNvSpPr>
              <p:nvPr/>
            </p:nvSpPr>
            <p:spPr>
              <a:xfrm>
                <a:off x="1115616" y="4293096"/>
                <a:ext cx="3312368" cy="1396752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</p:spPr>
            <p:txBody>
              <a:bodyPr>
                <a:normAutofit/>
              </a:bodyPr>
              <a:lstStyle/>
              <a:p>
                <a:pPr marL="342900" marR="0" lvl="0" indent="-34290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ru-RU" sz="2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omic Sans MS" pitchFamily="66" charset="0"/>
                    <a:ea typeface="+mn-ea"/>
                    <a:cs typeface="+mn-cs"/>
                  </a:rPr>
                  <a:t>Но меж тем уж село</a:t>
                </a:r>
              </a:p>
              <a:p>
                <a:pPr marL="342900" marR="0" lvl="0" indent="-34290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ru-RU" sz="2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omic Sans MS" pitchFamily="66" charset="0"/>
                    <a:ea typeface="+mn-ea"/>
                    <a:cs typeface="+mn-cs"/>
                  </a:rPr>
                  <a:t>Солнышко давно;</a:t>
                </a:r>
              </a:p>
              <a:p>
                <a:pPr marL="342900" marR="0" lvl="0" indent="-34290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ru-RU" sz="20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omic Sans MS" pitchFamily="66" charset="0"/>
                    <a:ea typeface="+mn-ea"/>
                    <a:cs typeface="+mn-cs"/>
                  </a:rPr>
                  <a:t>Поднялася</a:t>
                </a:r>
                <a:r>
                  <a:rPr kumimoji="0" lang="ru-RU" sz="2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omic Sans MS" pitchFamily="66" charset="0"/>
                    <a:ea typeface="+mn-ea"/>
                    <a:cs typeface="+mn-cs"/>
                  </a:rPr>
                  <a:t> вьюга,</a:t>
                </a:r>
              </a:p>
              <a:p>
                <a:pPr marL="342900" marR="0" lvl="0" indent="-34290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ru-RU" sz="2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omic Sans MS" pitchFamily="66" charset="0"/>
                    <a:ea typeface="+mn-ea"/>
                    <a:cs typeface="+mn-cs"/>
                  </a:rPr>
                  <a:t>На небе темно.</a:t>
                </a:r>
              </a:p>
            </p:txBody>
          </p:sp>
        </p:grpSp>
      </p:grpSp>
      <p:sp>
        <p:nvSpPr>
          <p:cNvPr id="5" name="Рамка 4"/>
          <p:cNvSpPr/>
          <p:nvPr/>
        </p:nvSpPr>
        <p:spPr>
          <a:xfrm>
            <a:off x="0" y="0"/>
            <a:ext cx="9144000" cy="5661248"/>
          </a:xfrm>
          <a:prstGeom prst="frame">
            <a:avLst>
              <a:gd name="adj1" fmla="val 727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0" y="0"/>
            <a:ext cx="9144000" cy="6858001"/>
            <a:chOff x="0" y="0"/>
            <a:chExt cx="9144000" cy="6858001"/>
          </a:xfrm>
        </p:grpSpPr>
        <p:pic>
          <p:nvPicPr>
            <p:cNvPr id="2" name="Picture 2" descr="http://static.ozone.ru/multimedia/books_ill/1005452085.jpg"/>
            <p:cNvPicPr>
              <a:picLocks noChangeAspect="1" noChangeArrowheads="1"/>
            </p:cNvPicPr>
            <p:nvPr/>
          </p:nvPicPr>
          <p:blipFill>
            <a:blip r:embed="rId2" cstate="print"/>
            <a:srcRect l="8642" t="16869" r="14162" b="30212"/>
            <a:stretch>
              <a:fillRect/>
            </a:stretch>
          </p:blipFill>
          <p:spPr bwMode="auto">
            <a:xfrm>
              <a:off x="0" y="0"/>
              <a:ext cx="5760640" cy="4866748"/>
            </a:xfrm>
            <a:prstGeom prst="rect">
              <a:avLst/>
            </a:prstGeom>
            <a:noFill/>
          </p:spPr>
        </p:pic>
        <p:pic>
          <p:nvPicPr>
            <p:cNvPr id="4" name="Picture 2" descr="http://img-fotki.yandex.ru/get/2713/103829490.35/0_f3f69_4ed0562b_XL.jpg"/>
            <p:cNvPicPr>
              <a:picLocks noChangeAspect="1" noChangeArrowheads="1"/>
            </p:cNvPicPr>
            <p:nvPr/>
          </p:nvPicPr>
          <p:blipFill>
            <a:blip r:embed="rId3" cstate="print"/>
            <a:srcRect l="18391" r="13061" b="11730"/>
            <a:stretch>
              <a:fillRect/>
            </a:stretch>
          </p:blipFill>
          <p:spPr bwMode="auto">
            <a:xfrm>
              <a:off x="5721888" y="3933057"/>
              <a:ext cx="3422112" cy="2924944"/>
            </a:xfrm>
            <a:prstGeom prst="rect">
              <a:avLst/>
            </a:prstGeom>
            <a:noFill/>
          </p:spPr>
        </p:pic>
      </p:grpSp>
      <p:sp>
        <p:nvSpPr>
          <p:cNvPr id="5" name="Содержимое 7"/>
          <p:cNvSpPr txBox="1">
            <a:spLocks/>
          </p:cNvSpPr>
          <p:nvPr/>
        </p:nvSpPr>
        <p:spPr>
          <a:xfrm>
            <a:off x="755576" y="5589240"/>
            <a:ext cx="3394720" cy="93610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Ветхую шубёнку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Скинешь с плеч долой;</a:t>
            </a:r>
          </a:p>
        </p:txBody>
      </p:sp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727"/>
            </a:avLst>
          </a:prstGeom>
          <a:solidFill>
            <a:srgbClr val="996600"/>
          </a:solidFill>
          <a:ln>
            <a:solidFill>
              <a:srgbClr val="99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-1" y="0"/>
            <a:ext cx="9149857" cy="5733256"/>
            <a:chOff x="-1" y="0"/>
            <a:chExt cx="9149857" cy="5733256"/>
          </a:xfrm>
        </p:grpSpPr>
        <p:pic>
          <p:nvPicPr>
            <p:cNvPr id="30722" name="Picture 2" descr="http://img-fotki.yandex.ru/get/6819/103829490.35/0_f3f67_c8913d35_XL.jpg"/>
            <p:cNvPicPr>
              <a:picLocks noChangeAspect="1" noChangeArrowheads="1"/>
            </p:cNvPicPr>
            <p:nvPr/>
          </p:nvPicPr>
          <p:blipFill>
            <a:blip r:embed="rId2" cstate="print"/>
            <a:srcRect l="5783" t="5797" r="3348" b="4348"/>
            <a:stretch>
              <a:fillRect/>
            </a:stretch>
          </p:blipFill>
          <p:spPr bwMode="auto">
            <a:xfrm>
              <a:off x="-1" y="0"/>
              <a:ext cx="9149857" cy="5733256"/>
            </a:xfrm>
            <a:prstGeom prst="rect">
              <a:avLst/>
            </a:prstGeom>
            <a:noFill/>
          </p:spPr>
        </p:pic>
        <p:sp>
          <p:nvSpPr>
            <p:cNvPr id="3" name="Содержимое 7"/>
            <p:cNvSpPr txBox="1">
              <a:spLocks/>
            </p:cNvSpPr>
            <p:nvPr/>
          </p:nvSpPr>
          <p:spPr>
            <a:xfrm>
              <a:off x="6335688" y="2204864"/>
              <a:ext cx="2808312" cy="1080120"/>
            </a:xfrm>
            <a:prstGeom prst="rect">
              <a:avLst/>
            </a:prstGeom>
            <a:solidFill>
              <a:srgbClr val="996600"/>
            </a:solidFill>
          </p:spPr>
          <p:txBody>
            <a:bodyPr vert="horz" lIns="91440" tIns="45720" rIns="91440" bIns="45720" rtlCol="0">
              <a:normAutofit/>
            </a:bodyPr>
            <a:lstStyle/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ru-RU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rPr>
                <a:t>Заберёшься на печь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ru-RU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rPr>
                <a:t>К бабушке седой...</a:t>
              </a:r>
              <a:endPara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</p:grpSp>
      <p:sp>
        <p:nvSpPr>
          <p:cNvPr id="4" name="Рамка 3"/>
          <p:cNvSpPr/>
          <p:nvPr/>
        </p:nvSpPr>
        <p:spPr>
          <a:xfrm>
            <a:off x="0" y="0"/>
            <a:ext cx="9144000" cy="5733256"/>
          </a:xfrm>
          <a:prstGeom prst="frame">
            <a:avLst>
              <a:gd name="adj1" fmla="val 727"/>
            </a:avLst>
          </a:prstGeom>
          <a:solidFill>
            <a:srgbClr val="996600"/>
          </a:solidFill>
          <a:ln>
            <a:solidFill>
              <a:srgbClr val="99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356</Words>
  <Application>Microsoft Office PowerPoint</Application>
  <PresentationFormat>Экран (4:3)</PresentationFormat>
  <Paragraphs>102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Иван Захарович Суриков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ELENA</dc:creator>
  <cp:lastModifiedBy>ELENA</cp:lastModifiedBy>
  <cp:revision>26</cp:revision>
  <dcterms:created xsi:type="dcterms:W3CDTF">2015-10-14T19:36:50Z</dcterms:created>
  <dcterms:modified xsi:type="dcterms:W3CDTF">2015-10-15T16:22:22Z</dcterms:modified>
</cp:coreProperties>
</file>