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07" d="100"/>
          <a:sy n="107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0834-D7C1-44EB-86DD-1C0529867ED1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7DB10-7B00-4879-90B3-88E142CC84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7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7DB10-7B00-4879-90B3-88E142CC846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4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F7D0-B84D-47C7-A75E-40DF3AE079B5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5D7-A19D-4EEF-BDE2-62E8D06748E3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9FD1-362F-478A-895A-193ECAF3D747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AF7D0-B84D-47C7-A75E-40DF3AE079B5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50F0-3061-4D0E-B914-1225558A85EC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67C4-0004-4848-8E55-047F3736DB88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ACBF-7939-4A46-9B0B-478F93900527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EC59-D258-4F98-87A9-2C5191FE8DA3}" type="datetime1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9CD4-E827-44B0-85F4-4A0396C376CC}" type="datetime1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941A-E716-4B21-95AD-2E85DE224D3E}" type="datetime1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78BE-712A-49A3-902A-8529031D79C1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50F0-3061-4D0E-B914-1225558A85EC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2B1E-566A-4A6E-9C09-B4116AADCB83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55D7-A19D-4EEF-BDE2-62E8D06748E3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9FD1-362F-478A-895A-193ECAF3D747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67C4-0004-4848-8E55-047F3736DB88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ACBF-7939-4A46-9B0B-478F93900527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8EC59-D258-4F98-87A9-2C5191FE8DA3}" type="datetime1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49CD4-E827-44B0-85F4-4A0396C376CC}" type="datetime1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941A-E716-4B21-95AD-2E85DE224D3E}" type="datetime1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78BE-712A-49A3-902A-8529031D79C1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2B1E-566A-4A6E-9C09-B4116AADCB83}" type="datetime1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F92160-22F0-42EA-87B1-84480542FBEA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 advClick="0" advTm="4000">
    <p:pull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CF92160-22F0-42EA-87B1-84480542FBEA}" type="datetime1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939564-C1CC-452B-8D24-F49D91B267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Click="0" advTm="4000">
    <p:pull/>
  </p:transition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3157" y="1556792"/>
            <a:ext cx="7407275" cy="57606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dirty="0" smtClean="0">
                <a:solidFill>
                  <a:srgbClr val="FF0000"/>
                </a:solidFill>
              </a:rPr>
              <a:t>Занятие в старшей - подготовительной группе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38864" y="5733256"/>
            <a:ext cx="609600" cy="517524"/>
          </a:xfrm>
        </p:spPr>
        <p:txBody>
          <a:bodyPr/>
          <a:lstStyle/>
          <a:p>
            <a:fld id="{80939564-C1CC-452B-8D24-F49D91B26744}" type="slidenum">
              <a:rPr lang="ru-RU" smtClean="0"/>
              <a:t>1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5000" contras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3096344" cy="324036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403648" y="311448"/>
            <a:ext cx="65989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b="1" dirty="0" smtClean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Путешествие </a:t>
            </a:r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по сказкам Корнея Чуковского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185751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10</a:t>
            </a:fld>
            <a:endParaRPr lang="ru-RU"/>
          </a:p>
        </p:txBody>
      </p:sp>
      <p:pic>
        <p:nvPicPr>
          <p:cNvPr id="6" name="Picture 5" descr="ЩЩЩЩЩЩЩЩЩЩЩЩЩЩЩ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988840"/>
            <a:ext cx="2736304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img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018679"/>
            <a:ext cx="2736304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123728" y="358686"/>
            <a:ext cx="48965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dirty="0" smtClean="0">
              <a:solidFill>
                <a:srgbClr val="6600FF"/>
              </a:solidFill>
            </a:endParaRPr>
          </a:p>
          <a:p>
            <a:pPr lvl="0"/>
            <a:r>
              <a:rPr lang="ru-RU" sz="2400" dirty="0" smtClean="0">
                <a:solidFill>
                  <a:srgbClr val="6600FF"/>
                </a:solidFill>
              </a:rPr>
              <a:t>   </a:t>
            </a:r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</a:rPr>
              <a:t>«Чудо-дерево» «Цыпленок»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51873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11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03350" y="1600200"/>
            <a:ext cx="2736602" cy="377301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Не раз бывать случалось мне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 чудесной сказочной стране.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Все те, кого встречаешь в ней,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Нам всем знакомы с детства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И </a:t>
            </a:r>
            <a:r>
              <a:rPr lang="ru-RU" sz="1400" dirty="0" err="1" smtClean="0">
                <a:solidFill>
                  <a:srgbClr val="FF0000"/>
                </a:solidFill>
              </a:rPr>
              <a:t>Мойдодыр</a:t>
            </a:r>
            <a:r>
              <a:rPr lang="ru-RU" sz="1400" dirty="0" smtClean="0">
                <a:solidFill>
                  <a:srgbClr val="FF0000"/>
                </a:solidFill>
              </a:rPr>
              <a:t>, и </a:t>
            </a:r>
            <a:r>
              <a:rPr lang="ru-RU" sz="1400" dirty="0" err="1" smtClean="0">
                <a:solidFill>
                  <a:srgbClr val="FF0000"/>
                </a:solidFill>
              </a:rPr>
              <a:t>Бармалей</a:t>
            </a:r>
            <a:endParaRPr lang="ru-RU" sz="1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Живут здесь по соседству.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Да и средь жителей других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Полным – полно героев книг!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Внимательно рассмотрите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рисунок, определите,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фрагменты каких сказок на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1400" dirty="0" smtClean="0">
                <a:solidFill>
                  <a:srgbClr val="FF0000"/>
                </a:solidFill>
              </a:rPr>
              <a:t>ней изображены </a:t>
            </a:r>
          </a:p>
        </p:txBody>
      </p:sp>
      <p:pic>
        <p:nvPicPr>
          <p:cNvPr id="7" name="Picture 5" descr="http://bk-detstvo.narod.ru/images/chukovskyi_heroes_small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1844825"/>
            <a:ext cx="3383805" cy="32403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2555776" y="538847"/>
            <a:ext cx="4302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</a:rPr>
              <a:t>Картина - Вопрос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98901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12</a:t>
            </a:fld>
            <a:endParaRPr lang="ru-RU"/>
          </a:p>
        </p:txBody>
      </p:sp>
      <p:pic>
        <p:nvPicPr>
          <p:cNvPr id="5" name="Picture 5" descr="0005-005-Skazk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696744" cy="3888432"/>
          </a:xfrm>
          <a:prstGeom prst="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284034986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13</a:t>
            </a:fld>
            <a:endParaRPr lang="ru-RU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75656" y="1844824"/>
            <a:ext cx="6120680" cy="290924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ru-RU" sz="3600" b="1" i="1" dirty="0" smtClean="0">
                <a:solidFill>
                  <a:srgbClr val="FF0066"/>
                </a:solidFill>
              </a:rPr>
              <a:t>  </a:t>
            </a:r>
            <a:r>
              <a:rPr lang="ru-RU" sz="4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 Л А Г О Д А Р Ю</a:t>
            </a:r>
          </a:p>
          <a:p>
            <a:pPr eaLnBrk="1" hangingPunct="1">
              <a:buFontTx/>
              <a:buNone/>
            </a:pPr>
            <a:r>
              <a:rPr lang="ru-RU" sz="4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        З А</a:t>
            </a:r>
          </a:p>
          <a:p>
            <a:pPr eaLnBrk="1" hangingPunct="1">
              <a:buFontTx/>
              <a:buNone/>
            </a:pPr>
            <a:r>
              <a:rPr lang="ru-RU" sz="4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       В Н И М А Н И Е!</a:t>
            </a:r>
          </a:p>
          <a:p>
            <a:pPr eaLnBrk="1" hangingPunct="1">
              <a:buFontTx/>
              <a:buNone/>
            </a:pPr>
            <a:r>
              <a:rPr lang="ru-RU" sz="47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      </a:t>
            </a:r>
          </a:p>
          <a:p>
            <a:pPr eaLnBrk="1" hangingPunct="1"/>
            <a:endParaRPr lang="ru-RU" sz="4000" dirty="0" smtClean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56685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2</a:t>
            </a:fld>
            <a:endParaRPr lang="ru-RU"/>
          </a:p>
        </p:txBody>
      </p:sp>
      <p:pic>
        <p:nvPicPr>
          <p:cNvPr id="5" name="Picture 4" descr="i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6895" y="1772815"/>
            <a:ext cx="1143000" cy="11805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х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8416" y="1996542"/>
            <a:ext cx="1143000" cy="11444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iг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302" y="1621888"/>
            <a:ext cx="1143000" cy="11590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 descr="iк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886184"/>
            <a:ext cx="1152128" cy="11827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 descr="iщш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8601" y="1537300"/>
            <a:ext cx="1143000" cy="118912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 descr="iэ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3404540"/>
            <a:ext cx="1143000" cy="11045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2" descr="юд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28415" y="3854135"/>
            <a:ext cx="1179489" cy="115904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0" descr="iв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4302" y="3466527"/>
            <a:ext cx="1228725" cy="111460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3" descr="ол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3578185"/>
            <a:ext cx="1266795" cy="12310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1" descr="дл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72537" y="3392534"/>
            <a:ext cx="1223661" cy="112859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1547664" y="620688"/>
            <a:ext cx="63367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</a:rPr>
              <a:t>Выставка книг Корнея Чуковского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51660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3</a:t>
            </a:fld>
            <a:endParaRPr lang="ru-RU"/>
          </a:p>
        </p:txBody>
      </p:sp>
      <p:pic>
        <p:nvPicPr>
          <p:cNvPr id="5" name="Picture 5" descr="99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129083"/>
            <a:ext cx="273630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1640" y="666750"/>
            <a:ext cx="633670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Внимательно посмотрите на картинку и скажите, в какую сказку мы приехали?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988840"/>
            <a:ext cx="25202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66"/>
                </a:solidFill>
              </a:rPr>
              <a:t>(Доктор Айболит)</a:t>
            </a:r>
            <a:br>
              <a:rPr lang="ru-RU" sz="1600" dirty="0">
                <a:solidFill>
                  <a:srgbClr val="FF0066"/>
                </a:solidFill>
              </a:rPr>
            </a:br>
            <a:r>
              <a:rPr lang="ru-RU" sz="1600" dirty="0">
                <a:solidFill>
                  <a:srgbClr val="FF0066"/>
                </a:solidFill>
              </a:rPr>
              <a:t>- Кого лечит Айболит? (Животных)</a:t>
            </a:r>
            <a:br>
              <a:rPr lang="ru-RU" sz="1600" dirty="0">
                <a:solidFill>
                  <a:srgbClr val="FF0066"/>
                </a:solidFill>
              </a:rPr>
            </a:br>
            <a:r>
              <a:rPr lang="ru-RU" sz="1600" dirty="0">
                <a:solidFill>
                  <a:srgbClr val="FF0066"/>
                </a:solidFill>
              </a:rPr>
              <a:t>- Какие бывают животные? (Дикие и домашние)</a:t>
            </a:r>
            <a:br>
              <a:rPr lang="ru-RU" sz="1600" dirty="0">
                <a:solidFill>
                  <a:srgbClr val="FF0066"/>
                </a:solidFill>
              </a:rPr>
            </a:br>
            <a:r>
              <a:rPr lang="ru-RU" sz="1600" dirty="0">
                <a:solidFill>
                  <a:srgbClr val="FF0066"/>
                </a:solidFill>
              </a:rPr>
              <a:t>- Где живут дикие животные? (В лесу)</a:t>
            </a:r>
            <a:br>
              <a:rPr lang="ru-RU" sz="1600" dirty="0">
                <a:solidFill>
                  <a:srgbClr val="FF0066"/>
                </a:solidFill>
              </a:rPr>
            </a:br>
            <a:r>
              <a:rPr lang="ru-RU" sz="1600" dirty="0">
                <a:solidFill>
                  <a:srgbClr val="FF0066"/>
                </a:solidFill>
              </a:rPr>
              <a:t>- Где живут домашние животные? (Рядом с человеком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02990907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4</a:t>
            </a:fld>
            <a:endParaRPr lang="ru-RU"/>
          </a:p>
        </p:txBody>
      </p:sp>
      <p:pic>
        <p:nvPicPr>
          <p:cNvPr id="6" name="Picture 5" descr="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2236676"/>
            <a:ext cx="2736304" cy="2704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88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2204864"/>
            <a:ext cx="2592288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187624" y="620688"/>
            <a:ext cx="66967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Посмотрите на картинку, в какую сказку мы попали? («Муха – Цокотуха»)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283389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5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690960" y="1628800"/>
            <a:ext cx="6049392" cy="864096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r>
              <a:rPr lang="ru-RU" sz="1600" dirty="0" smtClean="0">
                <a:solidFill>
                  <a:srgbClr val="FF0066"/>
                </a:solidFill>
              </a:rPr>
              <a:t>(показываю на картинку, дети называют насекомое)</a:t>
            </a:r>
          </a:p>
          <a:p>
            <a:pPr algn="ctr" eaLnBrk="1" hangingPunct="1">
              <a:buFontTx/>
              <a:buNone/>
            </a:pPr>
            <a:r>
              <a:rPr lang="ru-RU" sz="1600" dirty="0" smtClean="0">
                <a:solidFill>
                  <a:srgbClr val="FF0066"/>
                </a:solidFill>
              </a:rPr>
              <a:t>Покажите, чем похожи насекомые? (у них есть крылья, усики, шесть лапок)</a:t>
            </a:r>
          </a:p>
        </p:txBody>
      </p:sp>
      <p:pic>
        <p:nvPicPr>
          <p:cNvPr id="7" name="Picture 4" descr="40084931_1235349089_files4qrku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5696" y="3212976"/>
            <a:ext cx="2328494" cy="25202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5" descr="abb09d9a2 (1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3216184"/>
            <a:ext cx="2419518" cy="25170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1403648" y="692697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Назовите насекомых, которые приходили к мухе на именины?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9914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03648" y="1412776"/>
            <a:ext cx="3320750" cy="468052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1600" dirty="0" smtClean="0">
                <a:solidFill>
                  <a:srgbClr val="FF0066"/>
                </a:solidFill>
              </a:rPr>
              <a:t>(«</a:t>
            </a:r>
            <a:r>
              <a:rPr lang="ru-RU" sz="1600" dirty="0" err="1" smtClean="0">
                <a:solidFill>
                  <a:srgbClr val="FF0066"/>
                </a:solidFill>
              </a:rPr>
              <a:t>Федорино</a:t>
            </a:r>
            <a:r>
              <a:rPr lang="ru-RU" sz="1600" dirty="0" smtClean="0">
                <a:solidFill>
                  <a:srgbClr val="FF0066"/>
                </a:solidFill>
              </a:rPr>
              <a:t> горе») 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Почему вся посуда убегает от Федоры? (она её не мыла, не любила, била)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Как нужно ухаживать за посудой? (Мыть, беречь, аккуратно пользоваться, ставить в шкаф)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Какую посуду вы знаете?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(Чайная, столовая, кухонная)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Из какой посуды пьют чай? 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Из какой посуды едят суп, котлеты? </a:t>
            </a:r>
          </a:p>
          <a:p>
            <a:pPr algn="ctr" eaLnBrk="1" hangingPunct="1">
              <a:buFontTx/>
              <a:buChar char="-"/>
            </a:pPr>
            <a:r>
              <a:rPr lang="ru-RU" sz="1600" dirty="0" smtClean="0">
                <a:solidFill>
                  <a:srgbClr val="FF0066"/>
                </a:solidFill>
              </a:rPr>
              <a:t>В какой посуде варят?</a:t>
            </a:r>
          </a:p>
        </p:txBody>
      </p:sp>
      <p:pic>
        <p:nvPicPr>
          <p:cNvPr id="19" name="Picture 7" descr="http://bk-detstvo.narod.ru/images/chukovskyi_zagadka4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2123" y="1988851"/>
            <a:ext cx="2592265" cy="33383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403648" y="405497"/>
            <a:ext cx="64807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Посмотрите </a:t>
            </a:r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на картинку и скажите, в какую сказку мы </a:t>
            </a:r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  <a:cs typeface="Arial" pitchFamily="34" charset="0"/>
              </a:rPr>
              <a:t>попали?</a:t>
            </a:r>
            <a:endParaRPr lang="ru-RU" sz="2400" b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4254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7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771801" y="1340768"/>
            <a:ext cx="3240360" cy="4536504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А с ним и зайчиха-мать,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Тоже пошла танцевать.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И смеется она и кричит: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«Ну, спасибо тебе,…(Айболит)!» «Айболит»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200" dirty="0" smtClean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Вдруг откуда-то летит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Маленький комарик,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И в руке его горит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Маленький…. (Фонарик). «Муха-Цокотуха»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200" dirty="0" smtClean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А за нею вилки,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Рюмки да бутылки,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Чашки да ложки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Скачу по … (Дорожке). «</a:t>
            </a:r>
            <a:r>
              <a:rPr lang="ru-RU" sz="1200" dirty="0" err="1" smtClean="0">
                <a:solidFill>
                  <a:srgbClr val="FF0066"/>
                </a:solidFill>
              </a:rPr>
              <a:t>Федорино</a:t>
            </a:r>
            <a:r>
              <a:rPr lang="ru-RU" sz="1200" dirty="0" smtClean="0">
                <a:solidFill>
                  <a:srgbClr val="FF0066"/>
                </a:solidFill>
              </a:rPr>
              <a:t> горе»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1200" dirty="0" smtClean="0">
              <a:solidFill>
                <a:srgbClr val="FF0066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Но однажды поутру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Прискакала кенгуру,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Увидала усача,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Закричала сгоряча: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«Разве это великан?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(Ха-ха-ха)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200" dirty="0" smtClean="0">
                <a:solidFill>
                  <a:srgbClr val="FF0066"/>
                </a:solidFill>
              </a:rPr>
              <a:t>Это просто …(Таракан)! (Ха-ха-ха) «</a:t>
            </a:r>
            <a:r>
              <a:rPr lang="ru-RU" sz="1200" dirty="0" err="1" smtClean="0">
                <a:solidFill>
                  <a:srgbClr val="FF0066"/>
                </a:solidFill>
              </a:rPr>
              <a:t>Тараканище</a:t>
            </a:r>
            <a:r>
              <a:rPr lang="ru-RU" sz="1200" dirty="0" smtClean="0">
                <a:solidFill>
                  <a:srgbClr val="FF0066"/>
                </a:solidFill>
              </a:rPr>
              <a:t>»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260648"/>
            <a:ext cx="554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6600FF"/>
                </a:solidFill>
              </a:rPr>
              <a:t>     </a:t>
            </a:r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</a:rPr>
              <a:t>Дидактическая игра «Подскажи     словечко</a:t>
            </a:r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940331388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8</a:t>
            </a:fld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699792" y="1340769"/>
            <a:ext cx="4176712" cy="36004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1600" dirty="0" smtClean="0">
                <a:solidFill>
                  <a:srgbClr val="FF0066"/>
                </a:solidFill>
                <a:cs typeface="Arial" charset="0"/>
              </a:rPr>
              <a:t> («Краденое солнце», «</a:t>
            </a:r>
            <a:r>
              <a:rPr lang="ru-RU" sz="1600" dirty="0" err="1" smtClean="0">
                <a:solidFill>
                  <a:srgbClr val="FF0066"/>
                </a:solidFill>
                <a:cs typeface="Arial" charset="0"/>
              </a:rPr>
              <a:t>Мойдодыр</a:t>
            </a:r>
            <a:r>
              <a:rPr lang="ru-RU" sz="1600" dirty="0" smtClean="0">
                <a:solidFill>
                  <a:srgbClr val="FF0066"/>
                </a:solidFill>
                <a:cs typeface="Arial" charset="0"/>
              </a:rPr>
              <a:t>»).</a:t>
            </a:r>
          </a:p>
        </p:txBody>
      </p:sp>
      <p:pic>
        <p:nvPicPr>
          <p:cNvPr id="7" name="Picture 5" descr="eba7e2d9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7704" y="2294873"/>
            <a:ext cx="2664296" cy="24285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 descr="42d76c937fa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9" y="2276872"/>
            <a:ext cx="2466168" cy="24285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286000" y="454323"/>
            <a:ext cx="50069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Какие сказки </a:t>
            </a:r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</a:rPr>
              <a:t>К.И. Чуковского </a:t>
            </a:r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вы еще знаете?</a:t>
            </a:r>
          </a:p>
        </p:txBody>
      </p:sp>
    </p:spTree>
    <p:extLst>
      <p:ext uri="{BB962C8B-B14F-4D97-AF65-F5344CB8AC3E}">
        <p14:creationId xmlns:p14="http://schemas.microsoft.com/office/powerpoint/2010/main" val="4189747672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9564-C1CC-452B-8D24-F49D91B26744}" type="slidenum">
              <a:rPr lang="ru-RU" smtClean="0"/>
              <a:t>9</a:t>
            </a:fld>
            <a:endParaRPr lang="ru-RU"/>
          </a:p>
        </p:txBody>
      </p:sp>
      <p:pic>
        <p:nvPicPr>
          <p:cNvPr id="6" name="Picture 5" descr="01labb2dp12214718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2282635"/>
            <a:ext cx="1998699" cy="26032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98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022494" cy="26534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627784" y="911910"/>
            <a:ext cx="47525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«Телефон</a:t>
            </a:r>
            <a:r>
              <a:rPr lang="ru-RU" sz="2400" b="1" dirty="0" smtClean="0">
                <a:solidFill>
                  <a:srgbClr val="6600FF"/>
                </a:solidFill>
                <a:latin typeface="Comic Sans MS" pitchFamily="66" charset="0"/>
              </a:rPr>
              <a:t>», </a:t>
            </a:r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«</a:t>
            </a:r>
            <a:r>
              <a:rPr lang="ru-RU" sz="2400" b="1" dirty="0" err="1">
                <a:solidFill>
                  <a:srgbClr val="6600FF"/>
                </a:solidFill>
                <a:latin typeface="Comic Sans MS" pitchFamily="66" charset="0"/>
              </a:rPr>
              <a:t>Бармалей</a:t>
            </a:r>
            <a:r>
              <a:rPr lang="ru-RU" sz="2400" b="1" dirty="0">
                <a:solidFill>
                  <a:srgbClr val="6600FF"/>
                </a:solidFill>
                <a:latin typeface="Comic Sans MS" pitchFamily="66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007842064"/>
      </p:ext>
    </p:extLst>
  </p:cSld>
  <p:clrMapOvr>
    <a:masterClrMapping/>
  </p:clrMapOvr>
  <p:transition spd="slow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399</Words>
  <Application>Microsoft Office PowerPoint</Application>
  <PresentationFormat>Экран (4:3)</PresentationFormat>
  <Paragraphs>79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Воздушный поток</vt:lpstr>
      <vt:lpstr>1_Воздушный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ПО СКАЗКАМ КОРНЕЯ ЧУКОВСКОГО</dc:title>
  <dc:creator>ДОМ</dc:creator>
  <cp:lastModifiedBy>ДОМ</cp:lastModifiedBy>
  <cp:revision>16</cp:revision>
  <dcterms:created xsi:type="dcterms:W3CDTF">2015-10-15T15:38:20Z</dcterms:created>
  <dcterms:modified xsi:type="dcterms:W3CDTF">2015-10-15T18:19:54Z</dcterms:modified>
</cp:coreProperties>
</file>