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9" r:id="rId11"/>
    <p:sldId id="286" r:id="rId12"/>
    <p:sldId id="287" r:id="rId13"/>
    <p:sldId id="288" r:id="rId14"/>
    <p:sldId id="290" r:id="rId15"/>
    <p:sldId id="303" r:id="rId16"/>
    <p:sldId id="292" r:id="rId17"/>
    <p:sldId id="293" r:id="rId18"/>
    <p:sldId id="294" r:id="rId19"/>
    <p:sldId id="304" r:id="rId20"/>
    <p:sldId id="30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8080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46.radikal.ru/i113/1103/71/bf093469448c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980728"/>
            <a:ext cx="2152650" cy="4104456"/>
          </a:xfrm>
          <a:prstGeom prst="rect">
            <a:avLst/>
          </a:prstGeom>
          <a:noFill/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347864" y="1916832"/>
            <a:ext cx="4608512" cy="2088232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itchFamily="66" charset="0"/>
              </a:rPr>
              <a:t>Писатели –</a:t>
            </a:r>
          </a:p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itchFamily="66" charset="0"/>
              </a:rPr>
              <a:t>детям 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6726/130341028.3a/0_1228fc_d829d6a1_XL.jpg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636912"/>
            <a:ext cx="2592288" cy="136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005064"/>
            <a:ext cx="2918724" cy="136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736" y="5085184"/>
            <a:ext cx="2765107" cy="1412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6" descr="http://img0.liveinternet.ru/images/attach/c/1/63/422/63422200_cat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79712" y="188640"/>
            <a:ext cx="2664296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2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211960" y="188640"/>
            <a:ext cx="4762500" cy="6044134"/>
            <a:chOff x="395536" y="548680"/>
            <a:chExt cx="4762500" cy="6044134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395536" y="548680"/>
              <a:ext cx="4762500" cy="6044134"/>
              <a:chOff x="395536" y="548680"/>
              <a:chExt cx="4762500" cy="6044134"/>
            </a:xfrm>
          </p:grpSpPr>
          <p:grpSp>
            <p:nvGrpSpPr>
              <p:cNvPr id="5" name="Группа 5"/>
              <p:cNvGrpSpPr/>
              <p:nvPr/>
            </p:nvGrpSpPr>
            <p:grpSpPr>
              <a:xfrm>
                <a:off x="395536" y="548680"/>
                <a:ext cx="4762500" cy="3784849"/>
                <a:chOff x="395536" y="548680"/>
                <a:chExt cx="4762500" cy="3784849"/>
              </a:xfrm>
            </p:grpSpPr>
            <p:grpSp>
              <p:nvGrpSpPr>
                <p:cNvPr id="7" name="Группа 3"/>
                <p:cNvGrpSpPr/>
                <p:nvPr/>
              </p:nvGrpSpPr>
              <p:grpSpPr>
                <a:xfrm>
                  <a:off x="395536" y="548680"/>
                  <a:ext cx="4762500" cy="3712841"/>
                  <a:chOff x="395536" y="548680"/>
                  <a:chExt cx="4762500" cy="3712841"/>
                </a:xfrm>
              </p:grpSpPr>
              <p:pic>
                <p:nvPicPr>
                  <p:cNvPr id="9" name="Picture 4" descr="http://audioskazki.net/wp-content/gallery/marshak/rasskaz_o_neizvestnom_geroe/0013_1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email"/>
                  <a:srcRect/>
                  <a:stretch>
                    <a:fillRect/>
                  </a:stretch>
                </p:blipFill>
                <p:spPr bwMode="auto">
                  <a:xfrm>
                    <a:off x="395536" y="548680"/>
                    <a:ext cx="4762500" cy="43204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" name="Picture 2" descr="http://audioskazki.net/wp-content/gallery/marshak/rasskaz_o_neizvestnom_geroe/0013_2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395536" y="908720"/>
                    <a:ext cx="933450" cy="3352801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8" name="Picture 20" descr="http://audioskazki.net/wp-content/gallery/marshak/rasskaz_o_neizvestnom_geroe/0013_3.jpg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3203848" y="980728"/>
                  <a:ext cx="1924050" cy="3352801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6" name="Picture 22" descr="http://audioskazki.net/wp-content/gallery/marshak/rasskaz_o_neizvestnom_geroe/0013_4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95536" y="4221088"/>
                <a:ext cx="4752528" cy="2371726"/>
              </a:xfrm>
              <a:prstGeom prst="rect">
                <a:avLst/>
              </a:prstGeom>
              <a:noFill/>
            </p:spPr>
          </p:pic>
        </p:grpSp>
        <p:pic>
          <p:nvPicPr>
            <p:cNvPr id="4" name="Picture 22" descr="http://audioskazki.net/wp-content/gallery/marshak/rasskaz_o_neizvestnom_geroe/0013_4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835696" y="4221088"/>
              <a:ext cx="1872208" cy="1080120"/>
            </a:xfrm>
            <a:prstGeom prst="rect">
              <a:avLst/>
            </a:prstGeom>
            <a:noFill/>
          </p:spPr>
        </p:pic>
      </p:grpSp>
      <p:pic>
        <p:nvPicPr>
          <p:cNvPr id="11" name="Picture 8" descr="http://www.svetozar.org/lingvo/moscow/olymp-7-lodir-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188640"/>
            <a:ext cx="3816424" cy="2098551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528" y="3429000"/>
            <a:ext cx="3730014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6" descr="http://s4.pic4you.ru/y2014/09-17/12216/4597706-thumb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76056" y="2204864"/>
            <a:ext cx="2265043" cy="2859618"/>
          </a:xfrm>
          <a:prstGeom prst="rect">
            <a:avLst/>
          </a:prstGeom>
          <a:noFill/>
        </p:spPr>
      </p:pic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2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казки Записи в рубрике сказки Дневник necveta15 : LiveInter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-1"/>
            <a:ext cx="5220072" cy="6892273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19" y="332656"/>
            <a:ext cx="3600401" cy="2262252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4" name="Picture 2" descr="http://img-fotki.yandex.ru/get/9510/130341028.3b/0_1228fd_91780c0e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4437112"/>
            <a:ext cx="2232248" cy="1948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 descr="http://img-fotki.yandex.ru/get/9510/130341028.3b/0_1228fd_91780c0e_X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2708920"/>
            <a:ext cx="2088232" cy="195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2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sskaz_o_neizvestnom-geroe-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174"/>
            <a:ext cx="4788024" cy="6873174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3573016"/>
            <a:ext cx="3456384" cy="288032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4" name="Picture 2" descr="rasskaz_o_neizvestnom-geroe-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404664"/>
            <a:ext cx="4208487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2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iza-74.ucoz.ru/_bl/441/9763321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9"/>
            <a:ext cx="3528392" cy="4752527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3212976"/>
            <a:ext cx="28803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882" y="4797152"/>
            <a:ext cx="3291190" cy="1656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http://img-fotki.yandex.ru/get/6726/130341028.3a/0_1228fc_d829d6a1_X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6096" y="0"/>
            <a:ext cx="3707904" cy="6808372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2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4" descr="http://i065.radikal.ru/1103/40/94419c814e80t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5664718"/>
            <a:ext cx="1296144" cy="945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d-skazki.ru/cont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404664"/>
            <a:ext cx="5256584" cy="1268833"/>
          </a:xfrm>
          <a:prstGeom prst="rect">
            <a:avLst/>
          </a:prstGeom>
          <a:noFill/>
        </p:spPr>
      </p:pic>
      <p:pic>
        <p:nvPicPr>
          <p:cNvPr id="3" name="Picture 2" descr="http://read.ru/covers_rr/big/4056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2060848"/>
            <a:ext cx="2778534" cy="3695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одержимое 9"/>
          <p:cNvSpPr txBox="1">
            <a:spLocks/>
          </p:cNvSpPr>
          <p:nvPr/>
        </p:nvSpPr>
        <p:spPr>
          <a:xfrm>
            <a:off x="4572000" y="3284984"/>
            <a:ext cx="3168352" cy="964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с. 26 – 29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Содержимое 9"/>
          <p:cNvSpPr txBox="1">
            <a:spLocks/>
          </p:cNvSpPr>
          <p:nvPr/>
        </p:nvSpPr>
        <p:spPr>
          <a:xfrm>
            <a:off x="4139952" y="2132856"/>
            <a:ext cx="3888432" cy="9647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Чтение стихотворения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-fotki.yandex.ru/get/4901/130341028.3a/0_1228f9_b1d16403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052736"/>
            <a:ext cx="5875130" cy="4320480"/>
          </a:xfrm>
          <a:prstGeom prst="rect">
            <a:avLst/>
          </a:prstGeom>
          <a:noFill/>
          <a:ln>
            <a:solidFill>
              <a:srgbClr val="808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131840" y="5445224"/>
            <a:ext cx="28039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Год 1935</a:t>
            </a:r>
            <a:endParaRPr lang="ru-RU" sz="4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Script" pitchFamily="34" charset="0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32656"/>
            <a:ext cx="6545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Заглянем в прошлое…</a:t>
            </a:r>
            <a:endParaRPr lang="ru-RU" sz="4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-fotki.yandex.ru/get/9499/130341028.3a/0_1228fa_3742c724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g-fotki.yandex.ru/get/6726/130341028.3a/0_1228fc_d829d6a1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79512" y="0"/>
            <a:ext cx="8964488" cy="6858000"/>
            <a:chOff x="179512" y="0"/>
            <a:chExt cx="8964488" cy="6858000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179512" y="134153"/>
              <a:ext cx="8964488" cy="6723847"/>
              <a:chOff x="179512" y="134153"/>
              <a:chExt cx="8964488" cy="6723847"/>
            </a:xfrm>
          </p:grpSpPr>
          <p:pic>
            <p:nvPicPr>
              <p:cNvPr id="5" name="Picture 2" descr="rasskaz_o_neizvestnom-geroe-25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79512" y="134153"/>
                <a:ext cx="8784976" cy="6535207"/>
              </a:xfrm>
              <a:prstGeom prst="rect">
                <a:avLst/>
              </a:prstGeom>
              <a:noFill/>
            </p:spPr>
          </p:pic>
          <p:pic>
            <p:nvPicPr>
              <p:cNvPr id="6" name="Picture 2" descr="rasskaz_o_neizvestnom-geroe-25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79512" y="6525344"/>
                <a:ext cx="8964488" cy="332656"/>
              </a:xfrm>
              <a:prstGeom prst="rect">
                <a:avLst/>
              </a:prstGeom>
              <a:noFill/>
            </p:spPr>
          </p:pic>
        </p:grpSp>
        <p:pic>
          <p:nvPicPr>
            <p:cNvPr id="8" name="Picture 2" descr="rasskaz_o_neizvestnom-geroe-25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79512" y="0"/>
              <a:ext cx="6264696" cy="391096"/>
            </a:xfrm>
            <a:prstGeom prst="rect">
              <a:avLst/>
            </a:prstGeom>
            <a:noFill/>
          </p:spPr>
        </p:pic>
      </p:grpSp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3"/>
            </a:avLst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332656"/>
            <a:ext cx="151035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  <a:ea typeface="Arial Unicode MS" pitchFamily="34" charset="-128"/>
                <a:cs typeface="Arial Unicode MS" pitchFamily="34" charset="-128"/>
              </a:rPr>
              <a:t>Конец</a:t>
            </a:r>
            <a:endParaRPr lang="ru-RU" sz="3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 descr="siren59"/>
          <p:cNvSpPr>
            <a:spLocks noChangeArrowheads="1" noChangeShapeType="1" noTextEdit="1"/>
          </p:cNvSpPr>
          <p:nvPr/>
        </p:nvSpPr>
        <p:spPr bwMode="auto">
          <a:xfrm>
            <a:off x="2411760" y="260648"/>
            <a:ext cx="4464496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8575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FF66CC">
                      <a:alpha val="50000"/>
                    </a:srgbClr>
                  </a:outerShdw>
                </a:effectLst>
                <a:latin typeface="Georgia" pitchFamily="18" charset="0"/>
              </a:rPr>
              <a:t>Речевая  разминка</a:t>
            </a:r>
            <a:endParaRPr lang="ru-RU" sz="3600" kern="10" dirty="0">
              <a:ln w="28575">
                <a:solidFill>
                  <a:srgbClr val="333399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FF66CC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80728"/>
            <a:ext cx="29498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Тихая сказка</a:t>
            </a:r>
            <a:endParaRPr lang="ru-RU" sz="3600" b="1" cap="none" spc="0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628800"/>
            <a:ext cx="5050904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Эту сказку ты прочтёшь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Тихо, тихо, тихо...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Жили-были серый ёж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его ежиха.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Серый ёж был очень тих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ежиха тоже.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ребёнок был у них -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Очень тихий ёжик…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 descr="i_0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196752"/>
            <a:ext cx="3456384" cy="5029200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411760" y="2060848"/>
            <a:ext cx="4038600" cy="964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с. 26 – 29 (читать)</a:t>
            </a:r>
            <a:endParaRPr lang="ru-RU" sz="3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1835696" y="692696"/>
            <a:ext cx="5256584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Домашнее  задание:</a:t>
            </a:r>
            <a:endParaRPr lang="ru-RU" sz="3600" kern="10" spc="0" dirty="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8" descr="http://forum.materinstvo.ru/uploads/1214290777/post-38605-121445997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240" y="3717032"/>
            <a:ext cx="1677999" cy="2513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gamejulia.ru/images/i/portret-marsha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332656"/>
            <a:ext cx="4392488" cy="5787022"/>
          </a:xfrm>
          <a:prstGeom prst="rect">
            <a:avLst/>
          </a:prstGeom>
          <a:noFill/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33CC"/>
                </a:solidFill>
                <a:latin typeface="Franklin Gothic Demi Cond" pitchFamily="34" charset="0"/>
              </a:rPr>
              <a:t>Из биографии С.Я. Маршака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912" y="1700808"/>
            <a:ext cx="5040560" cy="388843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         </a:t>
            </a:r>
            <a:r>
              <a:rPr lang="ru-RU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Самуил Яковлевич Маршак родился 3 ноября 1887 года в Воронеже.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Раннее детство и первые школьные годы будущий писатель провёл в маленьком городке Острогожске Воронежской губернии. Его семья жила небогато, но дружно.</a:t>
            </a:r>
          </a:p>
        </p:txBody>
      </p:sp>
      <p:pic>
        <p:nvPicPr>
          <p:cNvPr id="14341" name="Picture 5" descr="marshak-2_origina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268760"/>
            <a:ext cx="3228975" cy="4762500"/>
          </a:xfrm>
          <a:prstGeom prst="rect">
            <a:avLst/>
          </a:prstGeom>
          <a:noFill/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944" y="1412776"/>
            <a:ext cx="4537025" cy="47085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     </a:t>
            </a:r>
            <a:r>
              <a:rPr lang="ru-RU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Мальчик с детства тянулся к знаниям, к книгам, рано стал писать стихи.</a:t>
            </a:r>
          </a:p>
          <a:p>
            <a:pPr>
              <a:buFontTx/>
              <a:buNone/>
            </a:pPr>
            <a:r>
              <a:rPr lang="ru-RU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Сначала учился в гимназии, потом окончил Лондонский университет. Первые стихотворные книжки писателя появились в 1923 году.</a:t>
            </a:r>
          </a:p>
        </p:txBody>
      </p:sp>
      <p:pic>
        <p:nvPicPr>
          <p:cNvPr id="17413" name="Picture 5" descr="detstvo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412875"/>
            <a:ext cx="3152775" cy="476250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33CC"/>
                </a:solidFill>
                <a:latin typeface="Franklin Gothic Demi Cond" pitchFamily="34" charset="0"/>
              </a:rPr>
              <a:t>Из биографии С.Я. Маршака</a:t>
            </a: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i_0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5225" y="0"/>
            <a:ext cx="2898775" cy="46085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260648"/>
            <a:ext cx="47644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Усатый полосатый.</a:t>
            </a:r>
          </a:p>
        </p:txBody>
      </p:sp>
      <p:sp>
        <p:nvSpPr>
          <p:cNvPr id="7" name="Содержимое 3"/>
          <p:cNvSpPr>
            <a:spLocks noGrp="1"/>
          </p:cNvSpPr>
          <p:nvPr>
            <p:ph sz="half" idx="4294967295"/>
          </p:nvPr>
        </p:nvSpPr>
        <p:spPr>
          <a:xfrm>
            <a:off x="3131840" y="4437112"/>
            <a:ext cx="4248472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Clr>
                <a:schemeClr val="bg1"/>
              </a:buClr>
            </a:pPr>
            <a: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И был у неё... </a:t>
            </a:r>
          </a:p>
          <a:p>
            <a:pPr algn="ctr">
              <a:buClr>
                <a:schemeClr val="bg1"/>
              </a:buClr>
            </a:pPr>
            <a: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Кто у неё был?</a:t>
            </a:r>
            <a:b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Серый,</a:t>
            </a:r>
            <a:b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Усатый,</a:t>
            </a:r>
            <a:b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Весь полосатый.</a:t>
            </a:r>
            <a:b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Кто это такой? …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…….</a:t>
            </a:r>
          </a:p>
          <a:p>
            <a:endParaRPr lang="ru-RU" dirty="0"/>
          </a:p>
        </p:txBody>
      </p:sp>
      <p:sp>
        <p:nvSpPr>
          <p:cNvPr id="8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038600" cy="4320480"/>
          </a:xfrm>
        </p:spPr>
        <p:txBody>
          <a:bodyPr>
            <a:normAutofit/>
          </a:bodyPr>
          <a:lstStyle/>
          <a:p>
            <a:pPr algn="ctr">
              <a:buClr>
                <a:schemeClr val="bg1"/>
              </a:buClr>
            </a:pPr>
            <a: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Жила-была девочка. </a:t>
            </a:r>
          </a:p>
          <a:p>
            <a:pPr algn="ctr">
              <a:buClr>
                <a:schemeClr val="bg1"/>
              </a:buClr>
            </a:pPr>
            <a: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Как её звали?</a:t>
            </a:r>
            <a:b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Кто звал,</a:t>
            </a:r>
            <a:b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Тот и знал.</a:t>
            </a:r>
            <a:b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А вы не знаете.</a:t>
            </a:r>
            <a:b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Сколько ей было лет?</a:t>
            </a:r>
            <a:b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Сколько зим,</a:t>
            </a:r>
            <a:b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Столько лет, -</a:t>
            </a:r>
            <a:b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Сорока ещё нет.</a:t>
            </a:r>
            <a:b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А всего четыре года.</a:t>
            </a:r>
            <a:endParaRPr lang="ru-RU" sz="2000" b="1" dirty="0" smtClean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6021288"/>
            <a:ext cx="17011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Котёнок.</a:t>
            </a:r>
            <a:endParaRPr lang="ru-RU" sz="24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ead.ru/covers_rr/big/4056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2132856"/>
            <a:ext cx="2778534" cy="3695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8" descr="http://www.helpmammy.ru/images/risunki/2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620688"/>
            <a:ext cx="2376264" cy="2877822"/>
          </a:xfrm>
          <a:prstGeom prst="rect">
            <a:avLst/>
          </a:prstGeom>
          <a:noFill/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9499/130341028.3a/0_1228fa_3742c724_XL.jpg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0" y="0"/>
            <a:ext cx="3888432" cy="537321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373216"/>
            <a:ext cx="2339752" cy="12241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8" name="Группа 17"/>
          <p:cNvGrpSpPr/>
          <p:nvPr/>
        </p:nvGrpSpPr>
        <p:grpSpPr>
          <a:xfrm>
            <a:off x="5004047" y="0"/>
            <a:ext cx="4139953" cy="5410229"/>
            <a:chOff x="4788024" y="188640"/>
            <a:chExt cx="4139953" cy="5410229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788024" y="188640"/>
              <a:ext cx="4139953" cy="5410229"/>
              <a:chOff x="4788024" y="188640"/>
              <a:chExt cx="4139953" cy="5410229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4788024" y="188640"/>
                <a:ext cx="4139953" cy="5410229"/>
                <a:chOff x="4788024" y="188640"/>
                <a:chExt cx="4139953" cy="5410229"/>
              </a:xfrm>
            </p:grpSpPr>
            <p:grpSp>
              <p:nvGrpSpPr>
                <p:cNvPr id="12" name="Группа 11"/>
                <p:cNvGrpSpPr/>
                <p:nvPr/>
              </p:nvGrpSpPr>
              <p:grpSpPr>
                <a:xfrm>
                  <a:off x="4788024" y="188640"/>
                  <a:ext cx="4139953" cy="5410229"/>
                  <a:chOff x="5004048" y="0"/>
                  <a:chExt cx="4139953" cy="5410229"/>
                </a:xfrm>
              </p:grpSpPr>
              <p:grpSp>
                <p:nvGrpSpPr>
                  <p:cNvPr id="11" name="Группа 10"/>
                  <p:cNvGrpSpPr/>
                  <p:nvPr/>
                </p:nvGrpSpPr>
                <p:grpSpPr>
                  <a:xfrm>
                    <a:off x="5004048" y="0"/>
                    <a:ext cx="4139953" cy="4031779"/>
                    <a:chOff x="5004048" y="0"/>
                    <a:chExt cx="4139953" cy="4031779"/>
                  </a:xfrm>
                </p:grpSpPr>
                <p:grpSp>
                  <p:nvGrpSpPr>
                    <p:cNvPr id="10" name="Группа 9"/>
                    <p:cNvGrpSpPr/>
                    <p:nvPr/>
                  </p:nvGrpSpPr>
                  <p:grpSpPr>
                    <a:xfrm>
                      <a:off x="5004048" y="0"/>
                      <a:ext cx="4139952" cy="4031779"/>
                      <a:chOff x="5004048" y="0"/>
                      <a:chExt cx="4139952" cy="4031779"/>
                    </a:xfrm>
                  </p:grpSpPr>
                  <p:pic>
                    <p:nvPicPr>
                      <p:cNvPr id="4" name="Picture 18" descr="http://audioskazki.net/wp-content/gallery/marshak/rasskaz_o_neizvestnom_geroe/0011_1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0"/>
                        <a:ext cx="4139952" cy="809590"/>
                      </a:xfrm>
                      <a:prstGeom prst="rect">
                        <a:avLst/>
                      </a:prstGeom>
                      <a:noFill/>
                    </p:spPr>
                  </p:pic>
                  <p:pic>
                    <p:nvPicPr>
                      <p:cNvPr id="6" name="Picture 12" descr="http://audioskazki.net/wp-content/gallery/marshak/rasskaz_o_neizvestnom_geroe/0011_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email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764704"/>
                        <a:ext cx="1152128" cy="3267075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  <p:pic>
                  <p:nvPicPr>
                    <p:cNvPr id="7" name="Picture 16" descr="http://audioskazki.net/wp-content/gallery/marshak/rasskaz_o_neizvestnom_geroe/0011_3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7668344" y="764704"/>
                      <a:ext cx="1475657" cy="3267075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8" name="Picture 14" descr="http://audioskazki.net/wp-content/gallery/marshak/rasskaz_o_neizvestnom_geroe/0011_4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/>
                  <a:srcRect/>
                  <a:stretch>
                    <a:fillRect/>
                  </a:stretch>
                </p:blipFill>
                <p:spPr bwMode="auto">
                  <a:xfrm>
                    <a:off x="5004048" y="4005064"/>
                    <a:ext cx="4139952" cy="1405165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3" name="Picture 14" descr="http://audioskazki.net/wp-content/gallery/marshak/rasskaz_o_neizvestnom_geroe/0011_4.jpg"/>
                <p:cNvPicPr>
                  <a:picLocks noChangeAspect="1" noChangeArrowheads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auto">
                <a:xfrm rot="368718">
                  <a:off x="6329163" y="4038096"/>
                  <a:ext cx="648072" cy="576064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5" name="Picture 14" descr="http://audioskazki.net/wp-content/gallery/marshak/rasskaz_o_neizvestnom_geroe/0011_4.jp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 rot="857917">
                <a:off x="6199672" y="5219628"/>
                <a:ext cx="543189" cy="299709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14" descr="http://audioskazki.net/wp-content/gallery/marshak/rasskaz_o_neizvestnom_geroe/0011_4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rot="182981">
              <a:off x="6017898" y="4146473"/>
              <a:ext cx="1008112" cy="1301970"/>
            </a:xfrm>
            <a:prstGeom prst="rect">
              <a:avLst/>
            </a:prstGeom>
            <a:noFill/>
          </p:spPr>
        </p:pic>
      </p:grpSp>
      <p:pic>
        <p:nvPicPr>
          <p:cNvPr id="19" name="Picture 14" descr="http://img7.dreamies.de/img/842/t/zuxpl7768tw.g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67607">
            <a:off x="6064328" y="2317687"/>
            <a:ext cx="1728192" cy="2182981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699792" y="5373216"/>
            <a:ext cx="2880320" cy="12241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796136" y="5517232"/>
            <a:ext cx="2808312" cy="1080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3" name="Рамка 2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2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tolicadetstva.com/images/text/__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88880" y="260648"/>
            <a:ext cx="6503600" cy="57606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76672"/>
            <a:ext cx="3685910" cy="1512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2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141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Из биографии С.Я. Маршака</vt:lpstr>
      <vt:lpstr>Из биографии С.Я. Маршака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55</cp:revision>
  <dcterms:created xsi:type="dcterms:W3CDTF">2015-01-07T00:41:12Z</dcterms:created>
  <dcterms:modified xsi:type="dcterms:W3CDTF">2015-10-15T16:48:08Z</dcterms:modified>
</cp:coreProperties>
</file>