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6" r:id="rId5"/>
    <p:sldId id="267" r:id="rId6"/>
    <p:sldId id="264" r:id="rId7"/>
    <p:sldId id="256" r:id="rId8"/>
    <p:sldId id="257" r:id="rId9"/>
    <p:sldId id="258" r:id="rId10"/>
    <p:sldId id="259" r:id="rId11"/>
    <p:sldId id="260" r:id="rId12"/>
    <p:sldId id="261" r:id="rId1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</a:rPr>
              <a:t>Урок рисования</a:t>
            </a:r>
            <a:r>
              <a:rPr lang="ru-RU" sz="8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8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8800" b="1" dirty="0" smtClean="0">
                <a:solidFill>
                  <a:schemeClr val="accent5">
                    <a:lumMod val="75000"/>
                  </a:schemeClr>
                </a:solidFill>
              </a:rPr>
              <a:t>СТРАУС </a:t>
            </a:r>
            <a:endParaRPr lang="ru-RU" sz="8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72816" y="6876256"/>
            <a:ext cx="4800600" cy="786160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Миргалиева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О.Н.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Нижневартовская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общеобразовательная санаторная школа»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к научиться рисовать страуса простым карандашом поэтап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48" y="539552"/>
            <a:ext cx="6586221" cy="7920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к научиться рисовать страуса простым карандашом поэтап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259632"/>
            <a:ext cx="6213475" cy="6837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к научиться рисовать страуса простым карандашом поэтап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9592"/>
            <a:ext cx="6844419" cy="7416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Африка́нский</a:t>
            </a:r>
            <a:r>
              <a:rPr lang="ru-RU" b="1" dirty="0" smtClean="0"/>
              <a:t> </a:t>
            </a:r>
            <a:r>
              <a:rPr lang="ru-RU" b="1" dirty="0" err="1" smtClean="0"/>
              <a:t>стра́ус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800" dirty="0" smtClean="0"/>
              <a:t>(</a:t>
            </a:r>
            <a:r>
              <a:rPr lang="ru-RU" sz="2400" dirty="0" smtClean="0"/>
              <a:t>лат. </a:t>
            </a:r>
            <a:r>
              <a:rPr lang="ru-RU" sz="2400" i="1" dirty="0" err="1" smtClean="0"/>
              <a:t>Struthio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camelus</a:t>
            </a:r>
            <a:r>
              <a:rPr lang="ru-RU" sz="2400" dirty="0" smtClean="0"/>
              <a:t>) — бескилевая нелетающая птица, единственный современный представитель семейства страусовых (</a:t>
            </a:r>
            <a:r>
              <a:rPr lang="ru-RU" sz="2400" i="1" dirty="0" err="1" smtClean="0"/>
              <a:t>Struthinodae</a:t>
            </a:r>
            <a:r>
              <a:rPr lang="ru-RU" sz="2400" dirty="0" smtClean="0"/>
              <a:t>).</a:t>
            </a:r>
            <a:endParaRPr lang="ru-RU" sz="2800" dirty="0" smtClean="0"/>
          </a:p>
          <a:p>
            <a:r>
              <a:rPr lang="ru-RU" sz="2800" dirty="0" smtClean="0"/>
              <a:t>Его научное название в переводе с греческого означает «воробей-верблюд» (греч. </a:t>
            </a:r>
            <a:r>
              <a:rPr lang="ru-RU" sz="2800" dirty="0" err="1" smtClean="0"/>
              <a:t>στρουθίο-κάμηλος</a:t>
            </a:r>
            <a:r>
              <a:rPr lang="ru-RU" sz="2800" dirty="0" smtClean="0"/>
              <a:t>).</a:t>
            </a:r>
          </a:p>
          <a:p>
            <a:endParaRPr lang="ru-RU" dirty="0"/>
          </a:p>
        </p:txBody>
      </p:sp>
      <p:pic>
        <p:nvPicPr>
          <p:cNvPr id="4" name="Picture 12" descr="http://patriot.taminfo.ru/uploads/posts/2014-04/1396535333_stra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800" y="5652120"/>
            <a:ext cx="3955191" cy="3059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88640" y="3779912"/>
            <a:ext cx="6399213" cy="60340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Африканский страус — самая крупная из современных птиц: высотой до 270 см и массой до 156 кг. Страус имеет плотное телосложение, длинную шею и небольшую уплощённую голову. Зона обитания страусов охватывала сухие безлесные пространства Африки </a:t>
            </a:r>
            <a:r>
              <a:rPr lang="ru-RU" sz="2400" dirty="0" smtClean="0"/>
              <a:t>и Ближнего </a:t>
            </a:r>
            <a:r>
              <a:rPr lang="ru-RU" sz="2400" dirty="0" smtClean="0"/>
              <a:t>Востока, включая </a:t>
            </a:r>
            <a:r>
              <a:rPr lang="ru-RU" sz="2400" dirty="0" smtClean="0"/>
              <a:t>Ирак,</a:t>
            </a:r>
            <a:r>
              <a:rPr lang="ru-RU" sz="2400" dirty="0" smtClean="0"/>
              <a:t>  Иран </a:t>
            </a:r>
            <a:r>
              <a:rPr lang="ru-RU" sz="2400" dirty="0" smtClean="0"/>
              <a:t>и</a:t>
            </a:r>
            <a:r>
              <a:rPr lang="ru-RU" sz="2400" dirty="0" smtClean="0"/>
              <a:t> Аравию. </a:t>
            </a:r>
            <a:endParaRPr lang="ru-RU" sz="2400" dirty="0"/>
          </a:p>
        </p:txBody>
      </p:sp>
      <p:pic>
        <p:nvPicPr>
          <p:cNvPr id="10242" name="Picture 2" descr="http://twarini.com/wp-content/uploads/2012/05/strau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6832" y="755576"/>
            <a:ext cx="2520355" cy="2520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60648" y="611560"/>
            <a:ext cx="6172200" cy="60340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Благодаря своему росту и прекрасному зрению, страусы первые замечают опасность. В случае опасности они бросаются в бегство, развивая скорость до 60—70 км/ч и делая шаги в 3,5—4 м длиной, и при необходимости круто меняют направление бега, не снижая скорости. Молодые страусы уже в месячном возрасте могут бегать со скоростью до 50 км/ч.</a:t>
            </a:r>
            <a:endParaRPr lang="ru-RU" sz="2400" dirty="0"/>
          </a:p>
        </p:txBody>
      </p:sp>
      <p:pic>
        <p:nvPicPr>
          <p:cNvPr id="9218" name="Picture 2" descr="http://www.flixya.com/files-photo/a/n/d/andreaalma2011-21607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720" y="4499992"/>
            <a:ext cx="5442049" cy="3635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2" y="539552"/>
            <a:ext cx="6172200" cy="603461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Красивые маховые и рулевые перья страусов издавна пользовались спросом — из них делали опахала, веера и  плюмажи </a:t>
            </a:r>
          </a:p>
          <a:p>
            <a:pPr>
              <a:buNone/>
            </a:pPr>
            <a:r>
              <a:rPr lang="ru-RU" sz="2400" dirty="0" smtClean="0"/>
              <a:t>   головных уборов. Прочная скорлупа </a:t>
            </a:r>
            <a:r>
              <a:rPr lang="ru-RU" sz="2400" dirty="0" err="1" smtClean="0"/>
              <a:t>страусиных</a:t>
            </a:r>
            <a:r>
              <a:rPr lang="ru-RU" sz="2400" dirty="0" smtClean="0"/>
              <a:t> яиц использовалась африканскими племенами, как сосуды для воды, а в Европе из этих яиц делали красивые кубки. На страусах можно ездить верхом. Взрослый самец везёт человека без труда.</a:t>
            </a:r>
            <a:endParaRPr lang="ru-RU" sz="2400" dirty="0"/>
          </a:p>
        </p:txBody>
      </p:sp>
      <p:pic>
        <p:nvPicPr>
          <p:cNvPr id="4" name="Picture 2" descr="https://upload.wikimedia.org/wikipedia/commons/thumb/7/7d/OstrichCartJacksonville1.jpg/250px-OstrichCartJacksonvil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88" y="4716016"/>
            <a:ext cx="5884592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egeteka.ru/upload/medialibrary/f27/f2703d6dce74fa8a3d0a555f5ac904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971600"/>
            <a:ext cx="3456384" cy="3456384"/>
          </a:xfrm>
          <a:prstGeom prst="rect">
            <a:avLst/>
          </a:prstGeom>
          <a:noFill/>
        </p:spPr>
      </p:pic>
      <p:pic>
        <p:nvPicPr>
          <p:cNvPr id="19460" name="Picture 4" descr="http://spox.ru/cache/imagemanager/2730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9498" y="5148064"/>
            <a:ext cx="4643784" cy="3024336"/>
          </a:xfrm>
          <a:prstGeom prst="rect">
            <a:avLst/>
          </a:prstGeom>
          <a:noFill/>
        </p:spPr>
      </p:pic>
      <p:sp>
        <p:nvSpPr>
          <p:cNvPr id="19462" name="AutoShape 6" descr="https://cdn.scratch.mit.edu/static/site/users/avatars/755/4810.pn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https://cdn.scratch.mit.edu/static/site/users/avatars/755/4810.pn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https://cdn.scratch.mit.edu/static/site/users/avatars/755/4810.pn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научиться рисовать страуса простым карандашом поэтап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827584"/>
            <a:ext cx="6048672" cy="8007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к научиться рисовать страуса простым карандашом поэтап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683568"/>
            <a:ext cx="6451600" cy="8272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к научиться рисовать страуса простым карандашом поэтап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95" y="1763688"/>
            <a:ext cx="6742105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Урок рисования СТРАУС </vt:lpstr>
      <vt:lpstr>Африка́нский стра́ус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СТРАУС </dc:title>
  <cp:lastModifiedBy>FurVector</cp:lastModifiedBy>
  <cp:revision>5</cp:revision>
  <dcterms:modified xsi:type="dcterms:W3CDTF">2015-09-30T16:55:55Z</dcterms:modified>
</cp:coreProperties>
</file>