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21390263">
            <a:off x="3116190" y="3485535"/>
            <a:ext cx="51237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«СМЕЛЫЕ ПОЖАРНЫЕ»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9000" y="0"/>
            <a:ext cx="26429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ru-RU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ru-RU" sz="1400" dirty="0" err="1" smtClean="0">
                <a:solidFill>
                  <a:srgbClr val="FF0000"/>
                </a:solidFill>
              </a:rPr>
              <a:t>Фотоотчёт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игрового досуга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" y="381000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«Смелые пожарные» 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ДОМО\Desktop\фото на конкурс ПБ\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62000" y="1524000"/>
            <a:ext cx="7381901" cy="4572000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228600"/>
            <a:ext cx="8534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ЗНАЙТЕ И СОБЛЮДАЙТЕ</a:t>
            </a:r>
            <a:br>
              <a:rPr lang="ru-RU" sz="4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ПРАВИЛА</a:t>
            </a:r>
            <a:br>
              <a:rPr lang="ru-RU" sz="4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ПОЖАРНОЙ БЕЗОПАСНОСТИ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Содержимое 3" descr="3210166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571744"/>
            <a:ext cx="4786346" cy="3571900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2954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i="1" spc="50" dirty="0" smtClean="0">
                <a:ln w="11430"/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СПАСИБО ЗА ВНИМАНИЕ !</a:t>
            </a:r>
            <a:endParaRPr lang="ru-RU" sz="4800" b="1" spc="50" dirty="0">
              <a:ln w="11430"/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11" descr="http://2.bp.blogspot.com/-uOgY04rJ4RU/VHSr81yGv7I/AAAAAAAAAAM/W3GRRsTedGg/s1600/%D0%BC%D0%B0%D0%BB%D1%8C%D1%8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2214563"/>
            <a:ext cx="3567113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ДОМО\Desktop\фото на конкурс ПБ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343400" y="762000"/>
            <a:ext cx="4038600" cy="5364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143000" y="457200"/>
            <a:ext cx="236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Цель: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524000"/>
            <a:ext cx="3429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закреплять знания детей о пользе и вреде огня;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прививать навыки осторожного обращения с огнем;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развивать чувство взаимопомощи и взаимовыручки;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воспитывать чувство ответственности и уважение к труду работников пожарной охраны.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игра </a:t>
            </a:r>
          </a:p>
          <a:p>
            <a:pPr algn="ctr">
              <a:defRPr/>
            </a:pPr>
            <a:r>
              <a:rPr lang="ru-RU" sz="4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«Что нужно при пожаре?»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ДОМО\Desktop\фото на конкурс ПБ\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85800" y="1752600"/>
            <a:ext cx="3468684" cy="3167074"/>
          </a:xfrm>
          <a:prstGeom prst="rect">
            <a:avLst/>
          </a:prstGeom>
          <a:effectLst>
            <a:softEdge rad="112500"/>
          </a:effectLst>
        </p:spPr>
      </p:pic>
      <p:pic>
        <p:nvPicPr>
          <p:cNvPr id="4" name="Picture 3" descr="C:\Users\ДОМО\Desktop\смелые пожарные\DSC_27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800600" y="2667000"/>
            <a:ext cx="3614734" cy="3289388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52401"/>
            <a:ext cx="8839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эстафета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«Пожарные спешат на помощь»</a:t>
            </a:r>
            <a:endParaRPr lang="ru-RU" sz="4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ДОМО\Desktop\фото на конкурс ПБ\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214414" y="1571613"/>
            <a:ext cx="6862786" cy="4214842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ДОМО\Desktop\смелые пожарные\DSC_27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785794"/>
            <a:ext cx="7224738" cy="51701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ДОМО\Desktop\смелые пожарные\DSC_27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714356"/>
            <a:ext cx="7529538" cy="5350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1" y="152400"/>
            <a:ext cx="86867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endParaRPr lang="ru-RU" sz="4400" b="1" i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16764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dirty="0" smtClean="0"/>
              <a:t>по команде игроки должны пройти полосу препятствий, добраться до стульчиков с куклой и вынести ее «из огня»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152400"/>
            <a:ext cx="838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эстафета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«Смелые пожарные»</a:t>
            </a:r>
          </a:p>
        </p:txBody>
      </p:sp>
      <p:pic>
        <p:nvPicPr>
          <p:cNvPr id="9" name="Рисунок 8" descr="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2000" y="2438400"/>
            <a:ext cx="7543800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52401"/>
            <a:ext cx="8534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эстафета </a:t>
            </a:r>
          </a:p>
          <a:p>
            <a:pPr algn="ctr">
              <a:defRPr/>
            </a:pPr>
            <a:r>
              <a:rPr lang="ru-RU" sz="48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«Тушим пожар» </a:t>
            </a:r>
            <a:endParaRPr lang="ru-RU" sz="4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ДОМО\Desktop\фото на конкурс ПБ\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071538" y="1643050"/>
            <a:ext cx="7081862" cy="4141684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457200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эстафета</a:t>
            </a:r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«Верхний этаж»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ДОМО\Desktop\фото на конкурс ПБ\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8596" y="1714488"/>
            <a:ext cx="3571900" cy="3974069"/>
          </a:xfrm>
          <a:prstGeom prst="rect">
            <a:avLst/>
          </a:prstGeom>
          <a:effectLst>
            <a:softEdge rad="112500"/>
          </a:effectLst>
        </p:spPr>
      </p:pic>
      <p:pic>
        <p:nvPicPr>
          <p:cNvPr id="4" name="Picture 3" descr="C:\Users\ДОМО\Desktop\смелые пожарные\DSC_272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16200000">
            <a:off x="4536283" y="2035959"/>
            <a:ext cx="4071965" cy="3429024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40</TotalTime>
  <Words>92</Words>
  <PresentationFormat>Экран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ДОМО</dc:creator>
  <cp:lastModifiedBy>ДОМО</cp:lastModifiedBy>
  <cp:revision>9</cp:revision>
  <dcterms:created xsi:type="dcterms:W3CDTF">2015-09-26T19:39:56Z</dcterms:created>
  <dcterms:modified xsi:type="dcterms:W3CDTF">2015-09-27T04:41:49Z</dcterms:modified>
</cp:coreProperties>
</file>