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300" r:id="rId13"/>
    <p:sldId id="301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8" r:id="rId22"/>
    <p:sldId id="297" r:id="rId23"/>
    <p:sldId id="299" r:id="rId24"/>
    <p:sldId id="30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51E6-F60F-48DE-AD97-35C45137B0C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609ECF-E5ED-4131-BDE7-E002E3594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51E6-F60F-48DE-AD97-35C45137B0C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9ECF-E5ED-4131-BDE7-E002E3594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51E6-F60F-48DE-AD97-35C45137B0C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9ECF-E5ED-4131-BDE7-E002E3594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51E6-F60F-48DE-AD97-35C45137B0C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609ECF-E5ED-4131-BDE7-E002E3594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51E6-F60F-48DE-AD97-35C45137B0C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9ECF-E5ED-4131-BDE7-E002E3594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51E6-F60F-48DE-AD97-35C45137B0C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9ECF-E5ED-4131-BDE7-E002E3594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51E6-F60F-48DE-AD97-35C45137B0C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609ECF-E5ED-4131-BDE7-E002E3594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51E6-F60F-48DE-AD97-35C45137B0C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9ECF-E5ED-4131-BDE7-E002E3594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51E6-F60F-48DE-AD97-35C45137B0C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9ECF-E5ED-4131-BDE7-E002E3594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51E6-F60F-48DE-AD97-35C45137B0C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9ECF-E5ED-4131-BDE7-E002E3594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51E6-F60F-48DE-AD97-35C45137B0C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9ECF-E5ED-4131-BDE7-E002E3594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651E6-F60F-48DE-AD97-35C45137B0C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609ECF-E5ED-4131-BDE7-E002E3594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8208912" cy="1800199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Югра – на</a:t>
            </a:r>
            <a:r>
              <a:rPr lang="ru-RU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край родной</a:t>
            </a:r>
            <a:b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342467"/>
            <a:ext cx="6096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Работящие зверьки строят дом среди реки. Если в гости кто придёт, знайте, что из речки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3" descr="bober9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458" y="1406696"/>
            <a:ext cx="6154085" cy="461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9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62647_e86af17c_XL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556792"/>
            <a:ext cx="6192688" cy="47419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260648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Этот </a:t>
            </a:r>
            <a:r>
              <a:rPr lang="ru-RU" sz="2400" b="1" dirty="0">
                <a:solidFill>
                  <a:srgbClr val="002060"/>
                </a:solidFill>
              </a:rPr>
              <a:t>зверь </a:t>
            </a:r>
            <a:r>
              <a:rPr lang="ru-RU" sz="2400" b="1" dirty="0" smtClean="0">
                <a:solidFill>
                  <a:srgbClr val="002060"/>
                </a:solidFill>
              </a:rPr>
              <a:t>опасный, ходит </a:t>
            </a:r>
            <a:r>
              <a:rPr lang="ru-RU" sz="2400" b="1" dirty="0">
                <a:solidFill>
                  <a:srgbClr val="002060"/>
                </a:solidFill>
              </a:rPr>
              <a:t>в шубке рыжей,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Снег </a:t>
            </a:r>
            <a:r>
              <a:rPr lang="ru-RU" sz="2400" b="1" dirty="0" smtClean="0">
                <a:solidFill>
                  <a:srgbClr val="002060"/>
                </a:solidFill>
              </a:rPr>
              <a:t>разгребает, мышек хватает.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8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166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Меньше тигра, больше кошки,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Над ушами – кисти-рожки.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С виду красавец, но не верь: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Страшен в гневе этот зверь!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705678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4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Шуба серая - для лета.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Для зимы – другого цвета.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26469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1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he-day-x.ru/wp-content/uploads/2012/07/63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31236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etnic.ru/wp-content/uploads/rangifer-tarand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8746" y="416285"/>
            <a:ext cx="3096344" cy="27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Картинки по запросу Животные Югры лебед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Картинки по запросу Животные Югры лебед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5" y="3645024"/>
            <a:ext cx="316713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Картинки по запросу Животные Югры бел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32403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79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Животные Югры голуб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635" y="332656"/>
            <a:ext cx="3299309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Животные Югры лос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1315" y="332656"/>
            <a:ext cx="3456384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ртинки по запросу вороб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632" y="3501008"/>
            <a:ext cx="3299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1280x800.net/images/201206/1280x800.net_728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0876" y="3501008"/>
            <a:ext cx="367240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00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голуб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612" y="430149"/>
            <a:ext cx="369485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артинки по запросу снеги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66" y="430149"/>
            <a:ext cx="3600400" cy="279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http://birds-altay.ru/wp-content/uploads/2010/02/44-350x2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686" y="3607129"/>
            <a:ext cx="369485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Картинки по запросу дикая  ут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345" y="3607129"/>
            <a:ext cx="352839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ebirds.ru/images/large/2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60649"/>
            <a:ext cx="368439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Картинки по запросу вороб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70" y="3547647"/>
            <a:ext cx="375975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Картинки по запросу лебед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547647"/>
            <a:ext cx="370924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tmhunt.ru/wp-content/uploads/2013/01/Dikij-gus-i-ohota-na-nego4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70" y="276606"/>
            <a:ext cx="3875106" cy="296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41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230425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448" y="620688"/>
            <a:ext cx="261302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681" y="1297992"/>
            <a:ext cx="271303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11" y="3284984"/>
            <a:ext cx="2933700" cy="341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9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309634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842892"/>
            <a:ext cx="338437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3096344" cy="277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4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Город Хантымансий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404663"/>
            <a:ext cx="3787570" cy="289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fb.ru/misc/i/gallery/5067/5312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744416" cy="289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3" y="3609020"/>
            <a:ext cx="379676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ttp://player.myshared.ru/905347/data/images/img10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28892"/>
            <a:ext cx="396044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7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Какая болотная ягода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может </a:t>
            </a:r>
            <a:r>
              <a:rPr lang="ru-RU" sz="2800" b="1" dirty="0">
                <a:solidFill>
                  <a:srgbClr val="002060"/>
                </a:solidFill>
              </a:rPr>
              <a:t>заменить </a:t>
            </a:r>
            <a:r>
              <a:rPr lang="ru-RU" sz="2800" b="1" dirty="0" smtClean="0">
                <a:solidFill>
                  <a:srgbClr val="002060"/>
                </a:solidFill>
              </a:rPr>
              <a:t>лимон?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33670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17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0370" y="404664"/>
            <a:ext cx="683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Название, какого ядовитого лесного растения связано с названием птицы? </a:t>
            </a:r>
          </a:p>
        </p:txBody>
      </p:sp>
      <p:pic>
        <p:nvPicPr>
          <p:cNvPr id="1026" name="Picture 2" descr="http://www.uniport.pro/user/30812/blogs/308121519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692" y="1628800"/>
            <a:ext cx="619268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13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604867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88640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Это ягода не боится зимы. И зимой, и летом листья у этой ягоды зелёные, плотные, словно из кожи вырезанные, завёрнуты к низу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349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Эта ягода сладкая, вкусная, сочная. Её отличительной особенностью является то,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что </a:t>
            </a:r>
            <a:r>
              <a:rPr lang="ru-RU" sz="2400" b="1" dirty="0">
                <a:solidFill>
                  <a:srgbClr val="002060"/>
                </a:solidFill>
              </a:rPr>
              <a:t>она красится.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04867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9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7414" y="1304969"/>
            <a:ext cx="7128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  <a:latin typeface="Arial Black" panose="020B0A04020102020204" pitchFamily="34" charset="0"/>
              </a:rPr>
              <a:t>МОЛОДЦЫ !</a:t>
            </a:r>
            <a:endParaRPr lang="ru-RU" sz="7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utoShape 2" descr="Картинки по запросу весёлый смайлик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весёлый смайлик картин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624138"/>
            <a:ext cx="4608512" cy="267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2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edpress.ru/sites/fedpress/files/eviracheva/news/1272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8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ulturologia.ru/files/u1837/mans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60851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tnic.ru/wp-content/uploads/966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93759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0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19573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Хозяин лесной, просыпается весной, а зимой под снежный вой спит в избушке снеговой </a:t>
            </a:r>
          </a:p>
        </p:txBody>
      </p:sp>
      <p:pic>
        <p:nvPicPr>
          <p:cNvPr id="5122" name="Picture 2" descr="http://boombob.ru/img/picture/Jun/12/37d4e9991432735c5c45479197a5ea9d/min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760640" cy="447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44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голос – громкая труба, большая верхняя губа, на нём громадные рога, ему природа дорога. В лесу крупнее зверя не нашлось раз он сохатый, значит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172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988840"/>
            <a:ext cx="669674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62525"/>
            <a:ext cx="6480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зверь зимой холодной ходит злой, голодный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t-l.ru/i/n/633/185633/tn_185633_12517ecead4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668102"/>
            <a:ext cx="7344816" cy="471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4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Бьёт копытами «цок-цок», снег летит, крупа, песок. Знают все, кому не лень, это – северный…</a:t>
            </a:r>
          </a:p>
        </p:txBody>
      </p:sp>
      <p:pic>
        <p:nvPicPr>
          <p:cNvPr id="3" name="Содержимое 3" descr="0_7659c_f8c4cc03_XL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285" y="1412776"/>
            <a:ext cx="682147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1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6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Юркий маленький зверёк с ветки прыг, на ветку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скок.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x_361d19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484784"/>
            <a:ext cx="633670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8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246</TotalTime>
  <Words>233</Words>
  <Application>Microsoft Office PowerPoint</Application>
  <PresentationFormat>Экран (4:3)</PresentationFormat>
  <Paragraphs>22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Югра – наш край родной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Нора Мебель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Животный мир Югры</dc:title>
  <dc:creator>Нажаев Рамзес</dc:creator>
  <cp:lastModifiedBy>User</cp:lastModifiedBy>
  <cp:revision>82</cp:revision>
  <dcterms:created xsi:type="dcterms:W3CDTF">2013-01-15T16:09:17Z</dcterms:created>
  <dcterms:modified xsi:type="dcterms:W3CDTF">2015-10-09T23:10:53Z</dcterms:modified>
</cp:coreProperties>
</file>