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02" y="-10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7106-30E5-4891-B59E-C778110CA307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6FAEC-3755-4930-B810-BF5B88D98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829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7106-30E5-4891-B59E-C778110CA307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6FAEC-3755-4930-B810-BF5B88D98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597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7106-30E5-4891-B59E-C778110CA307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6FAEC-3755-4930-B810-BF5B88D98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929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7106-30E5-4891-B59E-C778110CA307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6FAEC-3755-4930-B810-BF5B88D98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18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7106-30E5-4891-B59E-C778110CA307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6FAEC-3755-4930-B810-BF5B88D98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19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7106-30E5-4891-B59E-C778110CA307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6FAEC-3755-4930-B810-BF5B88D98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591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7106-30E5-4891-B59E-C778110CA307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6FAEC-3755-4930-B810-BF5B88D98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581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7106-30E5-4891-B59E-C778110CA307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6FAEC-3755-4930-B810-BF5B88D98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168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7106-30E5-4891-B59E-C778110CA307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6FAEC-3755-4930-B810-BF5B88D98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126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7106-30E5-4891-B59E-C778110CA307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6FAEC-3755-4930-B810-BF5B88D98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683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7106-30E5-4891-B59E-C778110CA307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6FAEC-3755-4930-B810-BF5B88D98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694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37106-30E5-4891-B59E-C778110CA307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6FAEC-3755-4930-B810-BF5B88D98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62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Надя\аттестация\80782909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9" t="20788" r="10363" b="7939"/>
          <a:stretch/>
        </p:blipFill>
        <p:spPr bwMode="auto">
          <a:xfrm>
            <a:off x="4928862" y="1340768"/>
            <a:ext cx="4146307" cy="29969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060848"/>
            <a:ext cx="4536504" cy="1524817"/>
          </a:xfrm>
        </p:spPr>
        <p:txBody>
          <a:bodyPr>
            <a:prstTxWarp prst="textPlain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anose="02040503050406030204" pitchFamily="18" charset="0"/>
              </a:rPr>
              <a:t>Осенний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anose="02040503050406030204" pitchFamily="18" charset="0"/>
              </a:rPr>
              <a:t> урожай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alpha val="6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797152"/>
            <a:ext cx="7200800" cy="1752600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solidFill>
                  <a:srgbClr val="0000FF"/>
                </a:solidFill>
                <a:latin typeface="Cambria" panose="02040503050406030204" pitchFamily="18" charset="0"/>
              </a:rPr>
              <a:t>Презентация к комплексному НОД в младшей группе. </a:t>
            </a:r>
          </a:p>
          <a:p>
            <a:pPr algn="l"/>
            <a:r>
              <a:rPr lang="ru-RU" sz="1800" b="1" dirty="0" smtClean="0">
                <a:solidFill>
                  <a:srgbClr val="0000FF"/>
                </a:solidFill>
                <a:latin typeface="Cambria" panose="02040503050406030204" pitchFamily="18" charset="0"/>
              </a:rPr>
              <a:t>Воспитатель МБДОУ –детского сада «Петушок» </a:t>
            </a:r>
            <a:r>
              <a:rPr lang="ru-RU" sz="1800" b="1" dirty="0" err="1" smtClean="0">
                <a:solidFill>
                  <a:srgbClr val="0000FF"/>
                </a:solidFill>
                <a:latin typeface="Cambria" panose="02040503050406030204" pitchFamily="18" charset="0"/>
              </a:rPr>
              <a:t>Кыямова</a:t>
            </a:r>
            <a:r>
              <a:rPr lang="ru-RU" sz="1800" b="1" dirty="0" smtClean="0">
                <a:solidFill>
                  <a:srgbClr val="0000FF"/>
                </a:solidFill>
                <a:latin typeface="Cambria" panose="02040503050406030204" pitchFamily="18" charset="0"/>
              </a:rPr>
              <a:t> С.А.</a:t>
            </a:r>
          </a:p>
          <a:p>
            <a:pPr algn="l"/>
            <a:endParaRPr lang="ru-RU" sz="1800" b="1" dirty="0">
              <a:solidFill>
                <a:srgbClr val="0000FF"/>
              </a:solidFill>
              <a:latin typeface="Cambria" panose="02040503050406030204" pitchFamily="18" charset="0"/>
            </a:endParaRPr>
          </a:p>
          <a:p>
            <a:pPr algn="l"/>
            <a:endParaRPr lang="ru-RU" sz="1800" b="1" dirty="0" smtClean="0">
              <a:solidFill>
                <a:srgbClr val="0000FF"/>
              </a:solidFill>
              <a:latin typeface="Cambria" panose="02040503050406030204" pitchFamily="18" charset="0"/>
            </a:endParaRPr>
          </a:p>
          <a:p>
            <a:r>
              <a:rPr lang="ru-RU" sz="1800" b="1" dirty="0" smtClean="0">
                <a:solidFill>
                  <a:srgbClr val="0000FF"/>
                </a:solidFill>
                <a:latin typeface="Cambria" panose="02040503050406030204" pitchFamily="18" charset="0"/>
              </a:rPr>
              <a:t>                            2015г.</a:t>
            </a:r>
            <a:endParaRPr lang="ru-RU" sz="1800" b="1" dirty="0">
              <a:solidFill>
                <a:srgbClr val="0000FF"/>
              </a:solidFill>
              <a:latin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744" y="14799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Cambria" panose="02040503050406030204" pitchFamily="18" charset="0"/>
              </a:rPr>
              <a:t>МБДОУ –детский сад «Петушок</a:t>
            </a:r>
            <a:endParaRPr lang="ru-RU" b="1" dirty="0">
              <a:solidFill>
                <a:srgbClr val="0000FF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10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7604" y="434342"/>
            <a:ext cx="6624736" cy="450428"/>
          </a:xfrm>
        </p:spPr>
        <p:txBody>
          <a:bodyPr>
            <a:prstTxWarp prst="textPlain">
              <a:avLst/>
            </a:prstTxWarp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anose="02040503050406030204" pitchFamily="18" charset="0"/>
              </a:rPr>
              <a:t>Признаки осени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alpha val="6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744" y="14799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Cambria" panose="02040503050406030204" pitchFamily="18" charset="0"/>
              </a:rPr>
              <a:t>МБДОУ –детский сад «Петушок</a:t>
            </a:r>
            <a:endParaRPr lang="ru-RU" b="1" dirty="0">
              <a:solidFill>
                <a:srgbClr val="0000FF"/>
              </a:solidFill>
              <a:latin typeface="Cambria" panose="02040503050406030204" pitchFamily="18" charset="0"/>
            </a:endParaRPr>
          </a:p>
        </p:txBody>
      </p:sp>
      <p:pic>
        <p:nvPicPr>
          <p:cNvPr id="2050" name="Picture 2" descr="E:\Надя\аттестация\kak-odet-rebenka-osenju-osennjaja-odezhda-dlja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75" y="1052736"/>
            <a:ext cx="3982938" cy="498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Надя\аттестация\f_4e09d654646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92896"/>
            <a:ext cx="4098032" cy="409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69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8134" y="500701"/>
            <a:ext cx="4860540" cy="450428"/>
          </a:xfrm>
        </p:spPr>
        <p:txBody>
          <a:bodyPr>
            <a:prstTxWarp prst="textPlain">
              <a:avLst/>
            </a:prstTxWarp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anose="02040503050406030204" pitchFamily="18" charset="0"/>
              </a:rPr>
              <a:t>Признаки осени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alpha val="6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744" y="14799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Cambria" panose="02040503050406030204" pitchFamily="18" charset="0"/>
              </a:rPr>
              <a:t>МБДОУ –детский сад «Петушок</a:t>
            </a:r>
            <a:endParaRPr lang="ru-RU" b="1" dirty="0">
              <a:solidFill>
                <a:srgbClr val="0000FF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Picture 2" descr="C:\Users\Samsung\Google Диск\добро\написать\два года\new\картинки осень\птиц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08" y="1224483"/>
            <a:ext cx="3942184" cy="2957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Samsung\Google Диск\добро\написать\два года\new\картинки осень\8b9e4fa0629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55901"/>
            <a:ext cx="3612704" cy="52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5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486846"/>
            <a:ext cx="4284476" cy="432048"/>
          </a:xfrm>
        </p:spPr>
        <p:txBody>
          <a:bodyPr>
            <a:prstTxWarp prst="textPlain">
              <a:avLst/>
            </a:prstTxWarp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anose="02040503050406030204" pitchFamily="18" charset="0"/>
              </a:rPr>
              <a:t>Урожай овощей.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alpha val="6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744" y="14799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Cambria" panose="02040503050406030204" pitchFamily="18" charset="0"/>
              </a:rPr>
              <a:t>МБДОУ –детский сад «Петушок</a:t>
            </a:r>
            <a:endParaRPr lang="ru-RU" b="1" dirty="0">
              <a:solidFill>
                <a:srgbClr val="0000FF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Picture 2" descr="C:\Users\Samsung\Google Диск\добро\написать\два года\new\картинки осень\урожайe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922" y="3033789"/>
            <a:ext cx="4734147" cy="354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E:\Надя\аттестация\depositphotos_21497979-In-the-kitchen-gard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5039675" cy="335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39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Надя\аттестация\hello_html_m34008c9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44"/>
          <a:stretch/>
        </p:blipFill>
        <p:spPr bwMode="auto">
          <a:xfrm>
            <a:off x="1691680" y="116632"/>
            <a:ext cx="6120680" cy="650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97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7744" y="14799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Cambria" panose="02040503050406030204" pitchFamily="18" charset="0"/>
              </a:rPr>
              <a:t>МБДОУ –детский сад «Петушок</a:t>
            </a:r>
            <a:endParaRPr lang="ru-RU" b="1" dirty="0">
              <a:solidFill>
                <a:srgbClr val="0000FF"/>
              </a:solidFill>
              <a:latin typeface="Cambria" panose="02040503050406030204" pitchFamily="18" charset="0"/>
            </a:endParaRPr>
          </a:p>
        </p:txBody>
      </p:sp>
      <p:pic>
        <p:nvPicPr>
          <p:cNvPr id="5122" name="Picture 2" descr="E:\Надя\аттестация\osen-rabota_v_sad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37712" y="-7804248"/>
            <a:ext cx="4955294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E:\Надя\аттестация\зайка-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83"/>
          <a:stretch/>
        </p:blipFill>
        <p:spPr bwMode="auto">
          <a:xfrm>
            <a:off x="755576" y="510245"/>
            <a:ext cx="7507560" cy="563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07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84140" y="5691003"/>
            <a:ext cx="55847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Вот такой урожай овощей  собирают осенью в огороде!</a:t>
            </a:r>
            <a:endParaRPr lang="ru-RU" sz="24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5122" name="Picture 2" descr="E:\Надя\аттестация\osen-rabota_v_sad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37712" y="-7804248"/>
            <a:ext cx="4955294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E:\Надя\аттестация\647050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54" r="15943"/>
          <a:stretch/>
        </p:blipFill>
        <p:spPr bwMode="auto">
          <a:xfrm>
            <a:off x="1907704" y="543916"/>
            <a:ext cx="5337629" cy="4987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674" y="0"/>
            <a:ext cx="4103687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431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69</Words>
  <Application>Microsoft Office PowerPoint</Application>
  <PresentationFormat>Экран (4:3)</PresentationFormat>
  <Paragraphs>15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Осенний  урожай</vt:lpstr>
      <vt:lpstr>Признаки осени</vt:lpstr>
      <vt:lpstr>Признаки осени</vt:lpstr>
      <vt:lpstr>Урожай овощей.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dcterms:created xsi:type="dcterms:W3CDTF">2015-10-06T16:40:25Z</dcterms:created>
  <dcterms:modified xsi:type="dcterms:W3CDTF">2015-10-10T06:02:23Z</dcterms:modified>
</cp:coreProperties>
</file>