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  <p:sldId id="266" r:id="rId9"/>
    <p:sldId id="264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3016FE-0F58-4CB0-B113-F9D9FEC5FAD5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00BFC46-119B-44A3-8E48-8BECCA2ED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016FE-0F58-4CB0-B113-F9D9FEC5FAD5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BFC46-119B-44A3-8E48-8BECCA2ED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016FE-0F58-4CB0-B113-F9D9FEC5FAD5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BFC46-119B-44A3-8E48-8BECCA2ED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016FE-0F58-4CB0-B113-F9D9FEC5FAD5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BFC46-119B-44A3-8E48-8BECCA2EDD7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016FE-0F58-4CB0-B113-F9D9FEC5FAD5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BFC46-119B-44A3-8E48-8BECCA2EDD7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016FE-0F58-4CB0-B113-F9D9FEC5FAD5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BFC46-119B-44A3-8E48-8BECCA2EDD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016FE-0F58-4CB0-B113-F9D9FEC5FAD5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BFC46-119B-44A3-8E48-8BECCA2EDD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016FE-0F58-4CB0-B113-F9D9FEC5FAD5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BFC46-119B-44A3-8E48-8BECCA2EDD7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016FE-0F58-4CB0-B113-F9D9FEC5FAD5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BFC46-119B-44A3-8E48-8BECCA2ED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73016FE-0F58-4CB0-B113-F9D9FEC5FAD5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BFC46-119B-44A3-8E48-8BECCA2EDD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3016FE-0F58-4CB0-B113-F9D9FEC5FAD5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0BFC46-119B-44A3-8E48-8BECCA2EDD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73016FE-0F58-4CB0-B113-F9D9FEC5FAD5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00BFC46-119B-44A3-8E48-8BECCA2EDD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42976" y="4565461"/>
            <a:ext cx="8001024" cy="2292539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Выполнила: воспитатель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Кусова Н.Б,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Бутурлиновский детский сад №10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43966" cy="2214578"/>
          </a:xfrm>
        </p:spPr>
        <p:txBody>
          <a:bodyPr>
            <a:noAutofit/>
          </a:bodyPr>
          <a:lstStyle/>
          <a:p>
            <a:pPr algn="ctr"/>
            <a:r>
              <a:rPr lang="ru-RU" sz="4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Краткосрочный проект по теме : «</a:t>
            </a:r>
            <a:r>
              <a:rPr lang="ru-RU" sz="4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Перелетные</a:t>
            </a:r>
            <a:r>
              <a:rPr lang="ru-RU" sz="4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птицы» </a:t>
            </a:r>
            <a:br>
              <a:rPr lang="ru-RU" sz="4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подготовительной группе «А»</a:t>
            </a:r>
            <a:endParaRPr lang="ru-RU" sz="42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Аппликация + рисование </a:t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«Плывет лебедь»</a:t>
            </a:r>
            <a:endParaRPr lang="ru-RU" dirty="0"/>
          </a:p>
        </p:txBody>
      </p:sp>
      <p:pic>
        <p:nvPicPr>
          <p:cNvPr id="6147" name="Picture 3" descr="D:\Нина\ПОДГОТОВИТЕЛЬНАЯ ГРУППА\фото\осень перелетные птицы\2015-10-07 16.25.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7429552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sz="3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Весёлым и интересным прошло итоговое </a:t>
            </a:r>
            <a:r>
              <a:rPr lang="ru-RU" sz="3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развлечение</a:t>
            </a:r>
            <a:r>
              <a:rPr lang="ru-RU" sz="3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«Мы - перелётные птички».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3" name="Picture 5" descr="D:\Нина\ПОДГОТОВИТЕЛЬНАЯ ГРУППА\фото\осень перелетные птицы\2015-10-01 09.38.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6786610" cy="5089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000108"/>
            <a:ext cx="8786842" cy="4525963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плану лексических тем в подготовительной группе   в октябре реализуется  тематическая неделя по теме «Перелётные птицы».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ходе предварительной  работы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проводилась систематизация материала по теме, изучалась  методическая  литература, были подобраны произведения детской литературы по программе, составлена план-схема по изучению этой темы. В создании развивающей среды принимали участие  педагоги, дети и их родители.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Тема недели реализовалась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совместной деятельности  воспитателя с детьми в режимные моменты,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согласно план - схеме. В утренние часы проводились пальчиковые игры, читали художественной литературы, дидактические игры, разговоры-  беседы, рассматривание альбомов, разучивание физкультминуток, прослушивание аудиозаписей классической музыки, голосов птиц. Проводятся разные виды прогулок: целевая,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местам гнездования птиц с целью систематизации знаний по теме, привития любви к природе родного края и бережного отношения к птицам.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вечерние часы применялись ИКТ: «Почему плавают утки?», «Куда улетают птицы?»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НОД по теме «Перелетные птицы».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самостоятельной деятельности дошкольники  организовывали различные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дидактические, сюжетно-ролевые, театрализованные, тем самым развивали коммуникативные качества, дружеские взаимоотношения, использовались  в играх полученные знания и опыт общения.</a:t>
            </a: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642918"/>
            <a:ext cx="8329642" cy="486430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Место проведения: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Бутурлиновский детский сад 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проведения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октябрь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Кусова Нина Богдановна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«Перелётные птицы»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Группа: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подготовительная группа «Капельки»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группе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детей недостаточно знаний о перелётных птицах, беден словарный запас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углубление знаний детей о перелётных птицах; активизация словаря по теме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-Развивать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логические умения: доказательство, синтез, анализ, строить причинно- следственные связи.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-Развивать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коммуникативную функцию речи и активизацию познавательной деятельности детей.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-Формировать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доброе отношение к птицам.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-285776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 «Перелетные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птицы»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знают и называют перелётных птиц, об особенностях внешнего вида (части тела), повадках, приспособлении к среде обитания (сезонные изменения, способы защиты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Сравнивают по нескольким признакам, находя сходство и различие.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могут составить описательный рассказ о перелётной птице, используя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детей повысился уровень знаний по теме «Перелётные птицы».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Дети научились: моделировать птиц из цветной бумаги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Обогатился словарь по теме «Перелётные птицы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684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Практическая часть выполнения 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Обрывная 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аппликация «Птица»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Нина\ПОДГОТОВИТЕЛЬНАЯ ГРУППА\фото\осень перелетные птицы\птицы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6715172" cy="5036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Оригами «Грачи»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Нина\ПОДГОТОВИТЕЛЬНАЯ ГРУППА\фото\осень перелетные птицы\2015-10-09 15.51.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32733">
            <a:off x="201019" y="1579608"/>
            <a:ext cx="3813052" cy="2859789"/>
          </a:xfrm>
          <a:prstGeom prst="rect">
            <a:avLst/>
          </a:prstGeom>
          <a:noFill/>
        </p:spPr>
      </p:pic>
      <p:pic>
        <p:nvPicPr>
          <p:cNvPr id="2052" name="Picture 4" descr="D:\Нина\ПОДГОТОВИТЕЛЬНАЯ ГРУППА\фото\осень перелетные птицы\2015-10-09 15.50.5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531463">
            <a:off x="4219550" y="2768399"/>
            <a:ext cx="4682015" cy="3511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ина\ПОДГОТОВИТЕЛЬНАЯ ГРУППА\фото\осень перелетные птицы\2015-10-09 16.25.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857232"/>
            <a:ext cx="4857784" cy="567792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Оригами «Грачи»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Аппликация + рисование </a:t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«Плывет лебедь»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Нина\ПОДГОТОВИТЕЛЬНАЯ ГРУППА\фото\осень перелетные птицы\2015-10-06 16.02.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357298"/>
            <a:ext cx="3500462" cy="2625347"/>
          </a:xfrm>
          <a:prstGeom prst="rect">
            <a:avLst/>
          </a:prstGeom>
          <a:noFill/>
        </p:spPr>
      </p:pic>
      <p:pic>
        <p:nvPicPr>
          <p:cNvPr id="5123" name="Picture 3" descr="D:\Нина\ПОДГОТОВИТЕЛЬНАЯ ГРУППА\фото\осень перелетные птицы\2015-10-06 16.03.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3333773" cy="2500330"/>
          </a:xfrm>
          <a:prstGeom prst="rect">
            <a:avLst/>
          </a:prstGeom>
          <a:noFill/>
        </p:spPr>
      </p:pic>
      <p:pic>
        <p:nvPicPr>
          <p:cNvPr id="5124" name="Picture 4" descr="D:\Нина\ПОДГОТОВИТЕЛЬНАЯ ГРУППА\фото\осень перелетные птицы\2015-10-06 16.02.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000481"/>
            <a:ext cx="2143139" cy="2857519"/>
          </a:xfrm>
          <a:prstGeom prst="rect">
            <a:avLst/>
          </a:prstGeom>
          <a:noFill/>
        </p:spPr>
      </p:pic>
      <p:pic>
        <p:nvPicPr>
          <p:cNvPr id="5125" name="Picture 5" descr="D:\Нина\ПОДГОТОВИТЕЛЬНАЯ ГРУППА\фото\осень перелетные птицы\2015-10-06 16.03.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4131471"/>
            <a:ext cx="3635372" cy="2726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Аппликация + рисование </a:t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«Плывет лебедь»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Нина\ПОДГОТОВИТЕЛЬНАЯ ГРУППА\фото\осень перелетные птицы\2015-10-07 16.00.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428868"/>
            <a:ext cx="3660250" cy="2745188"/>
          </a:xfrm>
          <a:prstGeom prst="rect">
            <a:avLst/>
          </a:prstGeom>
          <a:noFill/>
        </p:spPr>
      </p:pic>
      <p:pic>
        <p:nvPicPr>
          <p:cNvPr id="4099" name="Picture 3" descr="D:\Нина\ПОДГОТОВИТЕЛЬНАЯ ГРУППА\фото\осень перелетные птицы\2015-10-07 15.59.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143116"/>
            <a:ext cx="2464594" cy="3286124"/>
          </a:xfrm>
          <a:prstGeom prst="rect">
            <a:avLst/>
          </a:prstGeom>
          <a:noFill/>
        </p:spPr>
      </p:pic>
      <p:pic>
        <p:nvPicPr>
          <p:cNvPr id="4100" name="Picture 4" descr="D:\Нина\ПОДГОТОВИТЕЛЬНАЯ ГРУППА\фото\осень перелетные птицы\2015-10-07 15.59.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00240"/>
            <a:ext cx="2411033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</TotalTime>
  <Words>249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Краткосрочный проект по теме : «Перелетные птицы»  в подготовительной группе «А»</vt:lpstr>
      <vt:lpstr>Пояснительная записка </vt:lpstr>
      <vt:lpstr>Проект «Перелетные птицы»</vt:lpstr>
      <vt:lpstr>Ожидаемый результат: </vt:lpstr>
      <vt:lpstr>Практическая часть выполнения проекта Обрывная аппликация «Птица» </vt:lpstr>
      <vt:lpstr>Оригами «Грачи»</vt:lpstr>
      <vt:lpstr>Оригами «Грачи»</vt:lpstr>
      <vt:lpstr>Аппликация + рисование  «Плывет лебедь»</vt:lpstr>
      <vt:lpstr>Аппликация + рисование  «Плывет лебедь»</vt:lpstr>
      <vt:lpstr>Аппликация + рисование  «Плывет лебедь»</vt:lpstr>
      <vt:lpstr>Весёлым и интересным прошло итоговое развлечение:   «Мы - перелётные птички».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 проект по теме : «Перелетные птицы»  в подготовительной группе «А»</dc:title>
  <dc:creator>Антон Кусов</dc:creator>
  <cp:lastModifiedBy>Антон Кусов</cp:lastModifiedBy>
  <cp:revision>8</cp:revision>
  <dcterms:created xsi:type="dcterms:W3CDTF">2015-10-11T09:10:47Z</dcterms:created>
  <dcterms:modified xsi:type="dcterms:W3CDTF">2015-10-11T09:55:55Z</dcterms:modified>
</cp:coreProperties>
</file>