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59" r:id="rId3"/>
    <p:sldId id="273" r:id="rId4"/>
    <p:sldId id="261" r:id="rId5"/>
    <p:sldId id="308" r:id="rId6"/>
    <p:sldId id="264" r:id="rId7"/>
    <p:sldId id="265" r:id="rId8"/>
    <p:sldId id="309" r:id="rId9"/>
    <p:sldId id="267" r:id="rId10"/>
    <p:sldId id="270" r:id="rId11"/>
    <p:sldId id="271" r:id="rId12"/>
    <p:sldId id="283" r:id="rId13"/>
    <p:sldId id="272" r:id="rId14"/>
    <p:sldId id="310" r:id="rId15"/>
    <p:sldId id="302" r:id="rId16"/>
    <p:sldId id="304" r:id="rId17"/>
    <p:sldId id="303" r:id="rId18"/>
    <p:sldId id="278" r:id="rId19"/>
    <p:sldId id="307" r:id="rId20"/>
    <p:sldId id="300" r:id="rId21"/>
    <p:sldId id="284" r:id="rId22"/>
    <p:sldId id="301" r:id="rId23"/>
    <p:sldId id="305" r:id="rId24"/>
    <p:sldId id="285" r:id="rId25"/>
    <p:sldId id="294" r:id="rId26"/>
    <p:sldId id="306" r:id="rId27"/>
    <p:sldId id="296" r:id="rId28"/>
    <p:sldId id="295" r:id="rId29"/>
    <p:sldId id="297" r:id="rId30"/>
    <p:sldId id="298" r:id="rId31"/>
    <p:sldId id="299" r:id="rId32"/>
    <p:sldId id="31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B9F3A-F505-4D66-8559-6FB298792DFD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4B296-EE5F-4241-BE7A-7C362B71F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3E259-5FFD-4684-BF05-7E9D8DF1C00F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4556D-DD73-49ED-9091-14275C31A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144CA-A817-46F7-8B1A-90353C740290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5DF5-BD49-4B67-90AF-839DEEF42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CC80F-C3FD-4CA5-8BBC-779795EB125F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93A8-0BED-4064-BF43-8A64B8118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F88AC-702B-4328-BD5F-181D6E7E7295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76EA8-1B59-4571-99C3-320BFF6D7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283A9-495C-4D6E-859C-5AB41CA82A4D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1C73-8C8C-474D-A627-39742A7C4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ECD92-7DB2-47BE-B1F2-55D477335287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4399-8AB0-4C26-8C6D-BF67F1A22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8520D-9ACE-450F-AF53-0ADC58C084DD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B45B-1232-42BA-A0C9-7B59C3170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39173-25A4-4B1D-8FA3-0D49B3630BB8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B4332-6FE8-4E72-BB28-6B2F3EE5C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37C8A-AA32-4718-B199-7292632D4E52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876B-8F97-4BB2-A692-9EB48E04F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06E26-862C-4927-A373-0953C240FBDB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4C3E7-0EDE-46C6-B072-C8F7D55388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745966-DDD3-4FF7-8A63-F663702244F8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EB36-0215-46B1-B3D7-8E77DE49A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Портфолио старшей      разновозрастной группы «Колокольчик»</a:t>
            </a:r>
          </a:p>
          <a:p>
            <a:pPr marL="0" indent="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МБОУ «Калачевская СОШ» дошкольное отделение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748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живём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 здоровым быть сполна,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Физкультура всем нужна.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начала по порядку-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Дети делают зарядку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3588340"/>
            <a:ext cx="3643338" cy="239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48" y="3588340"/>
            <a:ext cx="3786214" cy="239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Дети в садике живут,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Здесь играют и поют.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– второй наш дом,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тепло, уютно в нем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3429000"/>
            <a:ext cx="3500462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568" y="3429000"/>
            <a:ext cx="361952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дежурим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809" y="2202127"/>
            <a:ext cx="2919079" cy="238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3573016"/>
            <a:ext cx="192115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2278908"/>
            <a:ext cx="2808312" cy="2356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Поиграли, порезвились,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Пообедать мы решили.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Вкусно здесь готовят нам,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Слава нашим поварам!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628" y="3409946"/>
            <a:ext cx="3387796" cy="247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0264" y="3429002"/>
            <a:ext cx="3357586" cy="247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5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 здоровым, крепким стать,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Больше надо нам гулять!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8903" y="2677421"/>
            <a:ext cx="2428892" cy="162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242" y="4557838"/>
            <a:ext cx="2428892" cy="162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9897" y="4653135"/>
            <a:ext cx="2286016" cy="1524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676550"/>
            <a:ext cx="2265542" cy="1729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95592" y="3428261"/>
            <a:ext cx="2474293" cy="1729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673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3050"/>
            <a:ext cx="5040560" cy="99571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152464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Юные огородники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77164" y="1340768"/>
            <a:ext cx="2643206" cy="1762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3403341"/>
            <a:ext cx="194421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3356992"/>
            <a:ext cx="1995134" cy="2643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760" y="3356993"/>
            <a:ext cx="1872208" cy="2689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05551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99571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Забавный огород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4041957"/>
            <a:ext cx="2664296" cy="214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1700808"/>
            <a:ext cx="2715214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4275" y="4077072"/>
            <a:ext cx="2636346" cy="214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4121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кормушки смастерили,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Холода настали.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Нужно птичек подкормить, 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 не голодали</a:t>
            </a:r>
          </a:p>
          <a:p>
            <a:pPr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5" y="1196752"/>
            <a:ext cx="264320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645024"/>
            <a:ext cx="230425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3645024"/>
            <a:ext cx="273630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3645024"/>
            <a:ext cx="252418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85336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 живем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Солнце скрылось за домами,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Покидаем детский сад.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рассказываю маме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 себя и про ребят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1734671"/>
            <a:ext cx="2880320" cy="4337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9962" y="476672"/>
            <a:ext cx="8229600" cy="45719"/>
          </a:xfrm>
        </p:spPr>
        <p:txBody>
          <a:bodyPr>
            <a:normAutofit fontScale="90000"/>
          </a:bodyPr>
          <a:lstStyle/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Перелистана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страница,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окончен наш рассказ,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группа «Колокольчик»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Снова рада видеть вас!</a:t>
            </a:r>
          </a:p>
          <a:p>
            <a:pPr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2864065"/>
            <a:ext cx="2500282" cy="182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4452189"/>
            <a:ext cx="2736304" cy="1825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4871" y="3512924"/>
            <a:ext cx="2736304" cy="1878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41392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ОДЕРЖАНИЕ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«Добро пожаловать»</a:t>
            </a:r>
          </a:p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2. «Давайте познакомимся»</a:t>
            </a:r>
          </a:p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3. «Чем живем»</a:t>
            </a:r>
          </a:p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4. «Наше творчество»</a:t>
            </a:r>
          </a:p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5. «Наши достижения»</a:t>
            </a:r>
          </a:p>
          <a:p>
            <a:pPr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377" y="1844824"/>
            <a:ext cx="3744416" cy="3091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7113" y="2708920"/>
            <a:ext cx="4071688" cy="321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2033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  творчество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1887" y="2829962"/>
            <a:ext cx="3816423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537" y="1628800"/>
            <a:ext cx="41764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  творчество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1" y="2875921"/>
            <a:ext cx="3816423" cy="3006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3906715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45375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Поделки из овощей и природных материалов «Осенние фантазии»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6769" y="2348880"/>
            <a:ext cx="2623074" cy="1818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928" y="2852936"/>
            <a:ext cx="158417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6769" y="4426952"/>
            <a:ext cx="2699686" cy="1794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0011" y="2348880"/>
            <a:ext cx="2369917" cy="182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7822" y="4376684"/>
            <a:ext cx="2474293" cy="1794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7055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  творчество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               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Поделки </a:t>
            </a:r>
          </a:p>
          <a:p>
            <a:pPr marL="0" indent="0">
              <a:buNone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«Новогодняя игрушка»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7" y="3255930"/>
            <a:ext cx="1912233" cy="291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777897"/>
            <a:ext cx="2019195" cy="3068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2200" y="2737309"/>
            <a:ext cx="1954962" cy="2958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5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3343" y="1196752"/>
            <a:ext cx="8229600" cy="5164319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 Спартакиада </a:t>
            </a:r>
            <a:r>
              <a:rPr lang="ru-RU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сдачи </a:t>
            </a: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нормативов комплекса </a:t>
            </a:r>
            <a:r>
              <a:rPr lang="ru-RU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ГТЗО среди </a:t>
            </a: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дошкольных организаций </a:t>
            </a:r>
            <a:r>
              <a:rPr lang="ru-RU" sz="29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Прокопьевского</a:t>
            </a:r>
            <a:r>
              <a:rPr lang="ru-RU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marL="0" indent="0">
              <a:buNone/>
            </a:pP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в общекомандном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зачёте (ЗИМА)</a:t>
            </a:r>
          </a:p>
          <a:p>
            <a:pPr marL="0" indent="0"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Лаврентьев                                                   </a:t>
            </a: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Никита                                                                               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общекомандном</a:t>
            </a: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зачёте (по итогам зимних</a:t>
            </a:r>
          </a:p>
          <a:p>
            <a:pPr marL="0" indent="0" algn="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и летних соревнований) и                                                                       золотые значки ГТЗО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I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прыжках</a:t>
            </a:r>
          </a:p>
          <a:p>
            <a:pPr marL="0" indent="0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в длину</a:t>
            </a: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место в беге</a:t>
            </a:r>
          </a:p>
          <a:p>
            <a:pPr marL="0" indent="0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на скорость</a:t>
            </a: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(ЛЕТО)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3738319"/>
            <a:ext cx="1656184" cy="258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4289" y="1776047"/>
            <a:ext cx="2673878" cy="1855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4289" y="3738319"/>
            <a:ext cx="1821487" cy="258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80920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3343" y="1580572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340769"/>
            <a:ext cx="2448272" cy="33123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1988840"/>
            <a:ext cx="2448272" cy="3186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184" y="2996953"/>
            <a:ext cx="2304256" cy="3109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383710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462844"/>
            <a:ext cx="2448271" cy="3473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1990582"/>
            <a:ext cx="2304256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168" y="2636912"/>
            <a:ext cx="2448272" cy="3352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4709539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5" y="1342528"/>
            <a:ext cx="2088232" cy="2991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9171" y="3284984"/>
            <a:ext cx="2190530" cy="3098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3162" y="1853698"/>
            <a:ext cx="2160241" cy="3139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0333" y="2564904"/>
            <a:ext cx="2008838" cy="28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713423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5" y="1375865"/>
            <a:ext cx="2088232" cy="2925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0873" y="3140968"/>
            <a:ext cx="2190530" cy="3043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3657" y="1914141"/>
            <a:ext cx="2160241" cy="3042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0333" y="2564904"/>
            <a:ext cx="2008837" cy="28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976046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5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ДОБРО  ПОЖАЛОВАТЬ!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группа лучше всех,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Всегда в ней слышен детский смех.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Спешат детишки по утрам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своим вторым «родителям».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– второй наш дом,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Очень дружно в нем живем.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Вместе учимся, играем</a:t>
            </a:r>
          </a:p>
          <a:p>
            <a:pPr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Никогда не унываем!</a:t>
            </a:r>
          </a:p>
          <a:p>
            <a:pPr algn="ctr">
              <a:buNone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97650" y="1340768"/>
            <a:ext cx="1618766" cy="2075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97650" y="3800180"/>
            <a:ext cx="1618766" cy="2353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149" y="1340768"/>
            <a:ext cx="1517296" cy="2075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3800180"/>
            <a:ext cx="1506426" cy="2353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3" y="4430889"/>
            <a:ext cx="2376264" cy="1729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544" y="1375865"/>
            <a:ext cx="2068234" cy="2925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3403" y="2463739"/>
            <a:ext cx="2151890" cy="3043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3162" y="1922893"/>
            <a:ext cx="2160241" cy="3001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2374" y="3212976"/>
            <a:ext cx="2008837" cy="283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8918728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083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рады встрече с вами!</a:t>
            </a:r>
            <a:endParaRPr lang="ru-RU" sz="6000" b="1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105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ИНТЕРНЕТ - РЕСУРСЫ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http://im2-tub-ru.yandex.net/i?id=667c211a6d86a885169a2144590ae0b6-29-144&amp;n=21 –фон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http://kira-scrap.ru/KATALOG/ZVETY/2/0_8bd3f_733881a3_M.png -голубой цветок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http://im1-tub-ru.yandex.net/i?id=6686ee9c20f1ee96b5d06f31ed791e03-38-144&amp;n=21 –фон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62117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ДАВАЙТЕ  ПОЗНАКОМИМСЯ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нашей группе 22 воспитанника: 6 девочек и 16 мальчиков.  Воспитатели: Вуд-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уд 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алентина 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льинична и  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азарова </a:t>
            </a:r>
            <a:r>
              <a:rPr lang="ru-RU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аталья Александровна. Помощник воспитателя: </a:t>
            </a:r>
            <a:r>
              <a:rPr lang="ru-RU" sz="2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Тенигина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136904" cy="387789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2996952"/>
            <a:ext cx="5328592" cy="342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ДАВАЙТЕ  ПОЗНАКОМИМСЯ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Наши выпускники: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 мальчиков и одна девочка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852936"/>
            <a:ext cx="511377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76910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37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девочки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Наши милые девчушки-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Веселые, хохотушки: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Любят песни петь, плясать,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Книжки разные читать!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8874" y="3895235"/>
            <a:ext cx="3539537" cy="236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494" y="3868758"/>
            <a:ext cx="3444291" cy="236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мальчики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Наши мальчики – сильны,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Остроумны, веселы!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Всем помогут и в беде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Выручат всегда, везде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1340768"/>
            <a:ext cx="338437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3776064"/>
            <a:ext cx="3098086" cy="2316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3776064"/>
            <a:ext cx="3384376" cy="2316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Наши  родители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Родители с радостью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Всегда помогают,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К нам в гости приходят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И в игры играют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4147" y="1268760"/>
            <a:ext cx="2079749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1659" y="4005064"/>
            <a:ext cx="3098086" cy="2316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6547" y="4005064"/>
            <a:ext cx="3223394" cy="2316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8251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Наши  праздники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2515" y="1124744"/>
            <a:ext cx="2015098" cy="239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800" y="1546843"/>
            <a:ext cx="2851720" cy="196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2208" y="4011318"/>
            <a:ext cx="2995736" cy="198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7759" y="4011318"/>
            <a:ext cx="2860906" cy="199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948</TotalTime>
  <Words>454</Words>
  <Application>Microsoft Office PowerPoint</Application>
  <PresentationFormat>Экран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шаблон1</vt:lpstr>
      <vt:lpstr>Презентация PowerPoint</vt:lpstr>
      <vt:lpstr>СОДЕРЖАНИЕ</vt:lpstr>
      <vt:lpstr>   ДОБРО  ПОЖАЛОВАТЬ!</vt:lpstr>
      <vt:lpstr>    ДАВАЙТЕ  ПОЗНАКОМИМСЯ В нашей группе 22 воспитанника: 6 девочек и 16 мальчиков.  Воспитатели: Вуд-Вуд Валентина Ильинична и  Назарова Наталья Александровна. Помощник воспитателя: Тенигина Татьяна Александровна</vt:lpstr>
      <vt:lpstr>     ДАВАЙТЕ  ПОЗНАКОМИМСЯ Наши выпускники: 10 мальчиков и одна девочка</vt:lpstr>
      <vt:lpstr>Наши  девочки</vt:lpstr>
      <vt:lpstr>Наши  мальчики</vt:lpstr>
      <vt:lpstr>         Наши  родители</vt:lpstr>
      <vt:lpstr>Наши  праздники</vt:lpstr>
      <vt:lpstr>Чем живём</vt:lpstr>
      <vt:lpstr>Чем  живем</vt:lpstr>
      <vt:lpstr>Чем  живем</vt:lpstr>
      <vt:lpstr>Чем  живем</vt:lpstr>
      <vt:lpstr>Чем живем</vt:lpstr>
      <vt:lpstr>Чем живем</vt:lpstr>
      <vt:lpstr>                   Чем  живем</vt:lpstr>
      <vt:lpstr>Чем живем</vt:lpstr>
      <vt:lpstr>Чем  живем</vt:lpstr>
      <vt:lpstr>Презентация PowerPoint</vt:lpstr>
      <vt:lpstr>Наше творчество</vt:lpstr>
      <vt:lpstr>Наше  творчество</vt:lpstr>
      <vt:lpstr>Наше  творчество</vt:lpstr>
      <vt:lpstr>Наше творчество</vt:lpstr>
      <vt:lpstr>Наше  творчество</vt:lpstr>
      <vt:lpstr>Наши  достижения</vt:lpstr>
      <vt:lpstr>Наши  достижения</vt:lpstr>
      <vt:lpstr>Наши  достижения</vt:lpstr>
      <vt:lpstr>Наши  достижения</vt:lpstr>
      <vt:lpstr>Наши  достижения</vt:lpstr>
      <vt:lpstr>Наши  достижения</vt:lpstr>
      <vt:lpstr>Мы рады встрече с вами!</vt:lpstr>
      <vt:lpstr>      ИНТЕРНЕТ - РЕСУРСЫ: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Первый</cp:lastModifiedBy>
  <cp:revision>123</cp:revision>
  <dcterms:created xsi:type="dcterms:W3CDTF">2015-02-13T06:31:36Z</dcterms:created>
  <dcterms:modified xsi:type="dcterms:W3CDTF">2015-10-05T11:13:58Z</dcterms:modified>
</cp:coreProperties>
</file>