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128E-EA33-42AD-BE88-8E2C885561A4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B8E9-704E-430E-8F58-A786F0C41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128E-EA33-42AD-BE88-8E2C885561A4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B8E9-704E-430E-8F58-A786F0C41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128E-EA33-42AD-BE88-8E2C885561A4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B8E9-704E-430E-8F58-A786F0C41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128E-EA33-42AD-BE88-8E2C885561A4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B8E9-704E-430E-8F58-A786F0C41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128E-EA33-42AD-BE88-8E2C885561A4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B8E9-704E-430E-8F58-A786F0C41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128E-EA33-42AD-BE88-8E2C885561A4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B8E9-704E-430E-8F58-A786F0C41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128E-EA33-42AD-BE88-8E2C885561A4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B8E9-704E-430E-8F58-A786F0C41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128E-EA33-42AD-BE88-8E2C885561A4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B8E9-704E-430E-8F58-A786F0C41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128E-EA33-42AD-BE88-8E2C885561A4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B8E9-704E-430E-8F58-A786F0C41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128E-EA33-42AD-BE88-8E2C885561A4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B8E9-704E-430E-8F58-A786F0C41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128E-EA33-42AD-BE88-8E2C885561A4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B8E9-704E-430E-8F58-A786F0C41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B128E-EA33-42AD-BE88-8E2C885561A4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0B8E9-704E-430E-8F58-A786F0C41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285992"/>
            <a:ext cx="6400800" cy="17526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«Разгадай ребус» </a:t>
            </a:r>
            <a:endParaRPr lang="ru-RU" sz="4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4325_html_688913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643050"/>
            <a:ext cx="8572559" cy="34290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63948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51" y="1500174"/>
            <a:ext cx="8929749" cy="3571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3911357_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000108"/>
            <a:ext cx="8358246" cy="47699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ebus - копия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714356"/>
            <a:ext cx="7700868" cy="5214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ebus - копи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571480"/>
            <a:ext cx="7025860" cy="535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ebu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071546"/>
            <a:ext cx="7866030" cy="428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5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18</cp:revision>
  <dcterms:created xsi:type="dcterms:W3CDTF">2013-05-06T04:55:03Z</dcterms:created>
  <dcterms:modified xsi:type="dcterms:W3CDTF">2015-09-23T06:47:42Z</dcterms:modified>
</cp:coreProperties>
</file>