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FEA1BF-00C8-4C3A-AC2E-2158E4AA60D6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7559ED-BF3C-4D9C-B47D-FECFF36DF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795293" cy="36004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98313" y="836712"/>
            <a:ext cx="414568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осенью –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таинственная принцесса.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Осень возьмет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 свои руки уставшую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природу,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оденет в золотые наряды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 промочит долгими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дождями. Осень, успокоит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запыхавшуюся землю,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сдует ветром последние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листья и уложит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 колыбель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долгого зимнего сна.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Галина\Desktop\sentjab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7874"/>
            <a:ext cx="5256584" cy="3778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2060848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Пролетело веселое лето. 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Вот </a:t>
            </a:r>
            <a:r>
              <a:rPr lang="ru-RU" sz="3200" dirty="0">
                <a:solidFill>
                  <a:srgbClr val="FF0000"/>
                </a:solidFill>
              </a:rPr>
              <a:t>и наступила осень. 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Пришла </a:t>
            </a:r>
            <a:r>
              <a:rPr lang="ru-RU" sz="3200" dirty="0">
                <a:solidFill>
                  <a:srgbClr val="FF0000"/>
                </a:solidFill>
              </a:rPr>
              <a:t>пора убирать урожай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алина\Desktop\20061014-dscf12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887672" cy="51845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620688"/>
            <a:ext cx="403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Осенний, ясный, немножко холодный,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980728"/>
            <a:ext cx="2489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утром морозный день,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340768"/>
            <a:ext cx="413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когда береза, словно сказочное дерево,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772816"/>
            <a:ext cx="3183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вся золотая, красиво рисуется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204864"/>
            <a:ext cx="3130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 бледно-голубом </a:t>
            </a:r>
            <a:r>
              <a:rPr lang="ru-RU" dirty="0" smtClean="0"/>
              <a:t>небе.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И.С. Тургенев </a:t>
            </a:r>
            <a:endParaRPr lang="ru-RU" dirty="0"/>
          </a:p>
        </p:txBody>
      </p:sp>
      <p:pic>
        <p:nvPicPr>
          <p:cNvPr id="6148" name="Picture 4" descr="C:\Users\Галина\Desktop\bereza+derevya+bereza+letom+berezovaya+rosha+13555497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3994" y="2996952"/>
            <a:ext cx="3799293" cy="2849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Галина\Desktop\63423564_autum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7150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2930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…К </a:t>
            </a:r>
            <a:r>
              <a:rPr lang="ru-RU" dirty="0"/>
              <a:t>началу сентября погода вдруг резко и совсем неожиданно переменилась.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97152"/>
            <a:ext cx="449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Сразу наступили тихие и безоблачные дни,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15719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такие ясные, солнечные </a:t>
            </a:r>
            <a:r>
              <a:rPr lang="ru-RU" dirty="0"/>
              <a:t>и теплые, каких не было даже в июле.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44522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обсохших сжатых полях, на их колючей желтой щетине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7332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заблестела слюдяным блеском осенняя паутина. Успокоившиеся деревья бесшумно и покорно роняли желтые листья</a:t>
            </a:r>
            <a:r>
              <a:rPr lang="ru-RU" dirty="0" smtClean="0"/>
              <a:t>.                            А.И. Куприн.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Галина\Desktop\64654153_32391109_18381370_Kopiya475703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655028" cy="4464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494116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 хорошо в беседке в тихие осенние ночи,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37321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в салу шумит вполголоса неторопливый отвесный дождь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К.Г. Паустовский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Галина\Desktop\autumn-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907" y="332656"/>
            <a:ext cx="6041350" cy="4536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5128" y="494116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Легко дышится в осеннем лесу. И долго не хочется уходить из него.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5301208"/>
            <a:ext cx="381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Хорошо в осеннем цветистом лесу...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66124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Но что-то грустное, прощальное слышится и видится в нём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И. Соколов - Микитов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</TotalTime>
  <Words>175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6</cp:revision>
  <dcterms:created xsi:type="dcterms:W3CDTF">2015-10-21T18:25:46Z</dcterms:created>
  <dcterms:modified xsi:type="dcterms:W3CDTF">2015-10-21T19:11:17Z</dcterms:modified>
</cp:coreProperties>
</file>