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2CCC-B843-49B8-B2DE-C2517EC643B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497F-A93C-47D1-A85C-921E7CA6C0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49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3" y="2000240"/>
            <a:ext cx="4119592" cy="3089694"/>
          </a:xfrm>
          <a:prstGeom prst="rect">
            <a:avLst/>
          </a:prstGeom>
        </p:spPr>
      </p:pic>
      <p:pic>
        <p:nvPicPr>
          <p:cNvPr id="3" name="Рисунок 2" descr="DSC049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000240"/>
            <a:ext cx="4119592" cy="3089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Дедан</dc:creator>
  <cp:lastModifiedBy>Дедан</cp:lastModifiedBy>
  <cp:revision>1</cp:revision>
  <dcterms:created xsi:type="dcterms:W3CDTF">2015-09-30T19:27:34Z</dcterms:created>
  <dcterms:modified xsi:type="dcterms:W3CDTF">2015-09-30T19:32:54Z</dcterms:modified>
</cp:coreProperties>
</file>