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1" r:id="rId4"/>
    <p:sldId id="275" r:id="rId5"/>
    <p:sldId id="265" r:id="rId6"/>
    <p:sldId id="263" r:id="rId7"/>
    <p:sldId id="269" r:id="rId8"/>
    <p:sldId id="268" r:id="rId9"/>
    <p:sldId id="267" r:id="rId10"/>
    <p:sldId id="266" r:id="rId11"/>
    <p:sldId id="270" r:id="rId12"/>
    <p:sldId id="271" r:id="rId13"/>
    <p:sldId id="272" r:id="rId14"/>
    <p:sldId id="273" r:id="rId15"/>
    <p:sldId id="259" r:id="rId16"/>
    <p:sldId id="26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BD5A-28C8-4554-B625-669386897CB2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1134-90DB-4372-BC80-EF06536533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BD5A-28C8-4554-B625-669386897CB2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1134-90DB-4372-BC80-EF06536533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BD5A-28C8-4554-B625-669386897CB2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1134-90DB-4372-BC80-EF06536533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BD5A-28C8-4554-B625-669386897CB2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1134-90DB-4372-BC80-EF06536533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BD5A-28C8-4554-B625-669386897CB2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1134-90DB-4372-BC80-EF06536533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BD5A-28C8-4554-B625-669386897CB2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1134-90DB-4372-BC80-EF06536533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BD5A-28C8-4554-B625-669386897CB2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1134-90DB-4372-BC80-EF06536533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BD5A-28C8-4554-B625-669386897CB2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1134-90DB-4372-BC80-EF06536533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BD5A-28C8-4554-B625-669386897CB2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1134-90DB-4372-BC80-EF06536533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BD5A-28C8-4554-B625-669386897CB2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1134-90DB-4372-BC80-EF06536533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BD5A-28C8-4554-B625-669386897CB2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1134-90DB-4372-BC80-EF06536533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4BD5A-28C8-4554-B625-669386897CB2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C1134-90DB-4372-BC80-EF06536533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фоны\08256f021b4906121c9d15f9557506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6" name="Группа 5"/>
          <p:cNvGrpSpPr/>
          <p:nvPr/>
        </p:nvGrpSpPr>
        <p:grpSpPr>
          <a:xfrm>
            <a:off x="1403648" y="543857"/>
            <a:ext cx="5904656" cy="4253295"/>
            <a:chOff x="1331640" y="1269159"/>
            <a:chExt cx="5472608" cy="4221989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1331640" y="1412776"/>
              <a:ext cx="5472608" cy="396044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1835696" y="1269159"/>
              <a:ext cx="4536504" cy="4221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126960" rIns="9144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400" b="1" i="0" u="none" strike="noStrike" cap="none" normalizeH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 Black" pitchFamily="34" charset="0"/>
                  <a:ea typeface="Times New Roman" pitchFamily="18" charset="0"/>
                  <a:cs typeface="Arial" pitchFamily="34" charset="0"/>
                </a:rPr>
                <a:t>Календарь</a:t>
              </a:r>
              <a:r>
                <a:rPr kumimoji="0" lang="ru-RU" sz="4400" b="1" i="0" u="none" strike="noStrike" cap="none" normalizeH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 Black" pitchFamily="34" charset="0"/>
                  <a:ea typeface="Times New Roman" pitchFamily="18" charset="0"/>
                  <a:cs typeface="Arial" pitchFamily="34" charset="0"/>
                </a:rPr>
                <a:t> (12 месяцев)</a:t>
              </a:r>
            </a:p>
            <a:p>
              <a:pPr marL="0" marR="0" lvl="0" indent="142875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4000" b="1" i="1" u="none" strike="noStrike" cap="none" normalizeH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 Black" pitchFamily="34" charset="0"/>
                  <a:ea typeface="Times New Roman" pitchFamily="18" charset="0"/>
                  <a:cs typeface="Times New Roman" pitchFamily="18" charset="0"/>
                </a:rPr>
                <a:t>Цепочка загадок для детей </a:t>
              </a:r>
            </a:p>
            <a:p>
              <a:pPr marL="0" marR="0" lvl="0" indent="142875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1" u="none" strike="noStrike" cap="none" normalizeH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 Black" pitchFamily="34" charset="0"/>
                  <a:ea typeface="Times New Roman" pitchFamily="18" charset="0"/>
                  <a:cs typeface="Times New Roman" pitchFamily="18" charset="0"/>
                </a:rPr>
                <a:t>Автор загадок </a:t>
              </a:r>
            </a:p>
            <a:p>
              <a:pPr marL="0" marR="0" lvl="0" indent="142875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 Black" pitchFamily="34" charset="0"/>
                  <a:ea typeface="Times New Roman" pitchFamily="18" charset="0"/>
                  <a:cs typeface="Times New Roman" pitchFamily="18" charset="0"/>
                </a:rPr>
                <a:t>Олеся </a:t>
              </a:r>
              <a:r>
                <a:rPr kumimoji="0" lang="ru-RU" sz="2000" b="1" i="1" u="none" strike="noStrike" cap="none" normalizeH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 Black" pitchFamily="34" charset="0"/>
                  <a:ea typeface="Times New Roman" pitchFamily="18" charset="0"/>
                  <a:cs typeface="Times New Roman" pitchFamily="18" charset="0"/>
                </a:rPr>
                <a:t>Емельянова</a:t>
              </a:r>
            </a:p>
            <a:p>
              <a:pPr marL="0" marR="0" lvl="0" indent="142875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2339752" y="4941168"/>
            <a:ext cx="3834703" cy="175432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Презентация подготовлена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воспитателем </a:t>
            </a:r>
            <a:r>
              <a:rPr lang="ru-RU" dirty="0" err="1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высш.кв.кат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Большаковой Ольгой Н.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МДОУ «Детский сад №18»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Волоколамск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2014 – 2015 </a:t>
            </a:r>
            <a:r>
              <a:rPr lang="ru-RU" dirty="0" err="1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уч.г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User\Desktop\фоны\1397431963_calend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548684">
            <a:off x="1593813" y="2474817"/>
            <a:ext cx="60486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990099"/>
                </a:solidFill>
                <a:latin typeface="Arial Black" pitchFamily="34" charset="0"/>
              </a:rPr>
              <a:t>Август</a:t>
            </a:r>
            <a:r>
              <a:rPr lang="ru-RU" sz="2800" dirty="0" smtClean="0">
                <a:solidFill>
                  <a:srgbClr val="990099"/>
                </a:solidFill>
                <a:latin typeface="Arial Black" pitchFamily="34" charset="0"/>
              </a:rPr>
              <a:t> месяц хлопотливый –</a:t>
            </a:r>
            <a:br>
              <a:rPr lang="ru-RU" sz="2800" dirty="0" smtClean="0">
                <a:solidFill>
                  <a:srgbClr val="990099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990099"/>
                </a:solidFill>
                <a:latin typeface="Arial Black" pitchFamily="34" charset="0"/>
              </a:rPr>
              <a:t>Спеют яблоки и сливы,</a:t>
            </a:r>
            <a:br>
              <a:rPr lang="ru-RU" sz="2800" dirty="0" smtClean="0">
                <a:solidFill>
                  <a:srgbClr val="990099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990099"/>
                </a:solidFill>
                <a:latin typeface="Arial Black" pitchFamily="34" charset="0"/>
              </a:rPr>
              <a:t>Спеют персики и груши.</a:t>
            </a:r>
            <a:br>
              <a:rPr lang="ru-RU" sz="2800" dirty="0" smtClean="0">
                <a:solidFill>
                  <a:srgbClr val="990099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990099"/>
                </a:solidFill>
                <a:latin typeface="Arial Black" pitchFamily="34" charset="0"/>
              </a:rPr>
              <a:t>Только успевай их кушать,</a:t>
            </a:r>
            <a:br>
              <a:rPr lang="ru-RU" sz="2800" dirty="0" smtClean="0">
                <a:solidFill>
                  <a:srgbClr val="990099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990099"/>
                </a:solidFill>
                <a:latin typeface="Arial Black" pitchFamily="34" charset="0"/>
              </a:rPr>
              <a:t>А вот клены во дворе</a:t>
            </a:r>
            <a:br>
              <a:rPr lang="ru-RU" sz="2800" dirty="0" smtClean="0">
                <a:solidFill>
                  <a:srgbClr val="990099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990099"/>
                </a:solidFill>
                <a:latin typeface="Arial Black" pitchFamily="34" charset="0"/>
              </a:rPr>
              <a:t>Опадают в … </a:t>
            </a:r>
            <a:r>
              <a:rPr lang="ru-RU" dirty="0" smtClean="0">
                <a:solidFill>
                  <a:srgbClr val="990099"/>
                </a:solidFill>
                <a:latin typeface="Arial Black" pitchFamily="34" charset="0"/>
              </a:rPr>
              <a:t>(сентябре)</a:t>
            </a:r>
            <a:r>
              <a:rPr lang="ru-RU" sz="2800" dirty="0" smtClean="0">
                <a:latin typeface="Arial Black" pitchFamily="34" charset="0"/>
              </a:rPr>
              <a:t/>
            </a:r>
            <a:br>
              <a:rPr lang="ru-RU" sz="2800" dirty="0" smtClean="0">
                <a:latin typeface="Arial Black" pitchFamily="34" charset="0"/>
              </a:rPr>
            </a:br>
            <a:endParaRPr lang="ru-RU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User\Desktop\фоны\1397431963_calend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542810">
            <a:off x="1593824" y="2502879"/>
            <a:ext cx="6771955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6600"/>
                </a:solidFill>
                <a:latin typeface="Arial Black" pitchFamily="34" charset="0"/>
              </a:rPr>
              <a:t>В </a:t>
            </a:r>
            <a:r>
              <a:rPr lang="ru-RU" sz="2800" b="1" dirty="0" smtClean="0">
                <a:solidFill>
                  <a:srgbClr val="FF6600"/>
                </a:solidFill>
                <a:latin typeface="Arial Black" pitchFamily="34" charset="0"/>
              </a:rPr>
              <a:t>сентябре</a:t>
            </a:r>
            <a:r>
              <a:rPr lang="ru-RU" sz="2800" dirty="0" smtClean="0">
                <a:solidFill>
                  <a:srgbClr val="FF6600"/>
                </a:solidFill>
                <a:latin typeface="Arial Black" pitchFamily="34" charset="0"/>
              </a:rPr>
              <a:t> откроет школа</a:t>
            </a:r>
            <a:br>
              <a:rPr lang="ru-RU" sz="2800" dirty="0" smtClean="0">
                <a:solidFill>
                  <a:srgbClr val="FF660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FF6600"/>
                </a:solidFill>
                <a:latin typeface="Arial Black" pitchFamily="34" charset="0"/>
              </a:rPr>
              <a:t>Двери для детей веселых,</a:t>
            </a:r>
            <a:br>
              <a:rPr lang="ru-RU" sz="2800" dirty="0" smtClean="0">
                <a:solidFill>
                  <a:srgbClr val="FF660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FF6600"/>
                </a:solidFill>
                <a:latin typeface="Arial Black" pitchFamily="34" charset="0"/>
              </a:rPr>
              <a:t>У зверят же свой урок –</a:t>
            </a:r>
            <a:br>
              <a:rPr lang="ru-RU" sz="2800" dirty="0" smtClean="0">
                <a:solidFill>
                  <a:srgbClr val="FF660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FF6600"/>
                </a:solidFill>
                <a:latin typeface="Arial Black" pitchFamily="34" charset="0"/>
              </a:rPr>
              <a:t>Запасать продукты впрок.</a:t>
            </a:r>
            <a:br>
              <a:rPr lang="ru-RU" sz="2800" dirty="0" smtClean="0">
                <a:solidFill>
                  <a:srgbClr val="FF660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FF6600"/>
                </a:solidFill>
                <a:latin typeface="Arial Black" pitchFamily="34" charset="0"/>
              </a:rPr>
              <a:t>Все грибы мы соберем</a:t>
            </a:r>
            <a:br>
              <a:rPr lang="ru-RU" sz="2800" dirty="0" smtClean="0">
                <a:solidFill>
                  <a:srgbClr val="FF660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FF6600"/>
                </a:solidFill>
                <a:latin typeface="Arial Black" pitchFamily="34" charset="0"/>
              </a:rPr>
              <a:t>Перед встречей с … </a:t>
            </a:r>
          </a:p>
          <a:p>
            <a:r>
              <a:rPr lang="ru-RU" dirty="0" smtClean="0">
                <a:solidFill>
                  <a:srgbClr val="FF6600"/>
                </a:solidFill>
                <a:latin typeface="Arial Black" pitchFamily="34" charset="0"/>
              </a:rPr>
              <a:t>(октябрём)</a:t>
            </a:r>
            <a:endParaRPr lang="ru-RU" dirty="0">
              <a:solidFill>
                <a:srgbClr val="FF66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User\Desktop\фоны\1397431963_calend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527187">
            <a:off x="1609844" y="2570685"/>
            <a:ext cx="6923635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Arial Black" pitchFamily="34" charset="0"/>
              </a:rPr>
              <a:t>В </a:t>
            </a:r>
            <a:r>
              <a:rPr lang="ru-RU" sz="2800" b="1" dirty="0" smtClean="0">
                <a:solidFill>
                  <a:srgbClr val="00B050"/>
                </a:solidFill>
                <a:latin typeface="Arial Black" pitchFamily="34" charset="0"/>
              </a:rPr>
              <a:t>октябре</a:t>
            </a:r>
            <a:r>
              <a:rPr lang="ru-RU" sz="2800" dirty="0" smtClean="0">
                <a:solidFill>
                  <a:srgbClr val="00B050"/>
                </a:solidFill>
                <a:latin typeface="Arial Black" pitchFamily="34" charset="0"/>
              </a:rPr>
              <a:t> дни станут тише,</a:t>
            </a:r>
            <a:br>
              <a:rPr lang="ru-RU" sz="2800" dirty="0" smtClean="0">
                <a:solidFill>
                  <a:srgbClr val="00B05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00B050"/>
                </a:solidFill>
                <a:latin typeface="Arial Black" pitchFamily="34" charset="0"/>
              </a:rPr>
              <a:t>Будет дождь шагать по крышам,</a:t>
            </a:r>
            <a:br>
              <a:rPr lang="ru-RU" sz="2800" dirty="0" smtClean="0">
                <a:solidFill>
                  <a:srgbClr val="00B05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00B050"/>
                </a:solidFill>
                <a:latin typeface="Arial Black" pitchFamily="34" charset="0"/>
              </a:rPr>
              <a:t>Стаи птичек перелетных</a:t>
            </a:r>
            <a:br>
              <a:rPr lang="ru-RU" sz="2800" dirty="0" smtClean="0">
                <a:solidFill>
                  <a:srgbClr val="00B05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00B050"/>
                </a:solidFill>
                <a:latin typeface="Arial Black" pitchFamily="34" charset="0"/>
              </a:rPr>
              <a:t>Улетят от дней холодных,</a:t>
            </a:r>
            <a:br>
              <a:rPr lang="ru-RU" sz="2800" dirty="0" smtClean="0">
                <a:solidFill>
                  <a:srgbClr val="00B05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00B050"/>
                </a:solidFill>
                <a:latin typeface="Arial Black" pitchFamily="34" charset="0"/>
              </a:rPr>
              <a:t>Но все звери спать в норе</a:t>
            </a:r>
            <a:br>
              <a:rPr lang="ru-RU" sz="2800" dirty="0" smtClean="0">
                <a:solidFill>
                  <a:srgbClr val="00B05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00B050"/>
                </a:solidFill>
                <a:latin typeface="Arial Black" pitchFamily="34" charset="0"/>
              </a:rPr>
              <a:t>Лягут только в … </a:t>
            </a:r>
          </a:p>
          <a:p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(ноябре)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User\Desktop\фоны\1397431963_calend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rot="511450">
            <a:off x="1733733" y="2486126"/>
            <a:ext cx="595840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В </a:t>
            </a:r>
            <a:r>
              <a:rPr lang="ru-RU" sz="2800" b="1" dirty="0" smtClean="0">
                <a:solidFill>
                  <a:srgbClr val="7030A0"/>
                </a:solidFill>
                <a:latin typeface="Arial Black" pitchFamily="34" charset="0"/>
              </a:rPr>
              <a:t>ноябре</a:t>
            </a: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 на лужах лед</a:t>
            </a:r>
            <a:b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Блеск зеркальный наведет,</a:t>
            </a:r>
            <a:b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За окном и по опушкам</a:t>
            </a:r>
            <a:b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Будем вешать мы кормушки</a:t>
            </a:r>
            <a:b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И покормим снегиря</a:t>
            </a:r>
            <a:b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На пороге … 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(декабря)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User\Desktop\фоны\1397431963_calend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527511">
            <a:off x="1625832" y="2444375"/>
            <a:ext cx="622099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В </a:t>
            </a:r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декабре</a:t>
            </a: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 река – в оковах,</a:t>
            </a:r>
            <a:b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Заяц с белкой – 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в шубах новых,</a:t>
            </a:r>
            <a:b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Выпал снег. Ура! Ура!</a:t>
            </a:r>
            <a:b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Ёлку наряжать пора!</a:t>
            </a:r>
            <a:b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Дедушка Мороз придет</a:t>
            </a:r>
            <a:b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И наступит… </a:t>
            </a:r>
          </a:p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(</a:t>
            </a: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Новый год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)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фоны\_calend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107"/>
            <a:ext cx="9144000" cy="6847894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9512" y="260648"/>
            <a:ext cx="5184576" cy="606319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 Новый год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пришел он в дом</a:t>
            </a:r>
            <a:endParaRPr kumimoji="0" lang="ru-RU" sz="4400" b="1" i="1" u="none" strike="noStrike" cap="none" normalizeH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Таким румяным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толстяком. </a:t>
            </a:r>
            <a:endParaRPr kumimoji="0" lang="ru-RU" sz="4400" b="1" i="1" u="none" strike="noStrike" cap="none" normalizeH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 с каждым днем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терял он вес </a:t>
            </a:r>
            <a:endParaRPr kumimoji="0" lang="ru-RU" sz="4400" b="1" i="1" u="none" strike="noStrike" cap="none" normalizeH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наконец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совсем исчез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rgbClr val="331587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(Календарь отрывной) </a:t>
            </a:r>
            <a:r>
              <a:rPr kumimoji="0" lang="ru-RU" sz="3600" b="1" i="1" u="none" strike="noStrike" cap="none" normalizeH="0" dirty="0" smtClean="0">
                <a:ln>
                  <a:noFill/>
                </a:ln>
                <a:solidFill>
                  <a:srgbClr val="331587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rgbClr val="331587"/>
                </a:solidFill>
                <a:effectLst/>
                <a:latin typeface="Arial Black" pitchFamily="34" charset="0"/>
                <a:ea typeface="Calibri" pitchFamily="34" charset="0"/>
                <a:cs typeface="Tahoma" pitchFamily="34" charset="0"/>
              </a:rPr>
              <a:t> </a:t>
            </a:r>
            <a:endParaRPr kumimoji="0" lang="ru-RU" sz="3600" b="0" i="0" u="none" strike="noStrike" cap="none" normalizeH="0" dirty="0" smtClean="0">
              <a:ln>
                <a:noFill/>
              </a:ln>
              <a:solidFill>
                <a:srgbClr val="331587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0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0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0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0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0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0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фоны\08256f021b4906121c9d15f9557506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899592" y="1628800"/>
            <a:ext cx="7632848" cy="2862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002060"/>
                </a:solidFill>
                <a:latin typeface="Times New Roman" pitchFamily="18" charset="0"/>
                <a:cs typeface="Aharoni" pitchFamily="2" charset="-79"/>
              </a:rPr>
              <a:t>Чтобы жизнь обрела смысл надо что-то коллекционировать</a:t>
            </a:r>
            <a:endParaRPr lang="ru-RU" sz="6000" b="1" i="1" dirty="0">
              <a:solidFill>
                <a:srgbClr val="002060"/>
              </a:solidFill>
              <a:latin typeface="Times New Roman" pitchFamily="18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User\Desktop\фоны\1397431963_calend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 rot="522485">
            <a:off x="1665831" y="2478731"/>
            <a:ext cx="623065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С неба падают снежинки,</a:t>
            </a:r>
            <a:br>
              <a:rPr lang="ru-RU" sz="2800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Как </a:t>
            </a:r>
            <a:r>
              <a:rPr lang="ru-RU" sz="2800" dirty="0" err="1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лебяжие</a:t>
            </a: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пушинки,</a:t>
            </a:r>
            <a:br>
              <a:rPr lang="ru-RU" sz="2800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Веселится детвора,</a:t>
            </a:r>
            <a:br>
              <a:rPr lang="ru-RU" sz="2800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Рождество встречать пора.</a:t>
            </a:r>
            <a:br>
              <a:rPr lang="ru-RU" sz="2800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Повелось еще так встарь –</a:t>
            </a:r>
            <a:br>
              <a:rPr lang="ru-RU" sz="2800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Начинает год… 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(январь)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C:\Users\User\Desktop\фоны\1397431963_calend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 rot="533562">
            <a:off x="1552975" y="2487283"/>
            <a:ext cx="6712074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В </a:t>
            </a:r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январе</a:t>
            </a: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 что день, 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то праздник,</a:t>
            </a:r>
            <a:b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За окном мороз-проказник</a:t>
            </a:r>
            <a:b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Щиплет за носы и уши</a:t>
            </a:r>
            <a:b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Тех, кто мам своих не слушал.</a:t>
            </a:r>
            <a:b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Для забав ушей не жаль,</a:t>
            </a:r>
            <a:b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За окном уже… </a:t>
            </a:r>
            <a:r>
              <a:rPr lang="ru-RU" sz="1400" dirty="0" smtClean="0">
                <a:solidFill>
                  <a:srgbClr val="FF0000"/>
                </a:solidFill>
                <a:latin typeface="Arial Black" pitchFamily="34" charset="0"/>
              </a:rPr>
              <a:t>(февраль)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User\Desktop\фоны\1397431963_calend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rot="525985">
            <a:off x="1450403" y="2420144"/>
            <a:ext cx="58864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В </a:t>
            </a:r>
            <a:r>
              <a:rPr lang="ru-RU" sz="2800" b="1" dirty="0" smtClean="0">
                <a:solidFill>
                  <a:srgbClr val="7030A0"/>
                </a:solidFill>
                <a:latin typeface="Arial Black" pitchFamily="34" charset="0"/>
              </a:rPr>
              <a:t>феврале</a:t>
            </a: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 мороз крепчает,</a:t>
            </a:r>
            <a:b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Он на солнышко серчает,</a:t>
            </a:r>
            <a:b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Строит город ледяной</a:t>
            </a:r>
            <a:b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И сражается с весной.</a:t>
            </a:r>
            <a:b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Поздно он вошел в азарт –</a:t>
            </a:r>
            <a:b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Наступает месяц…</a:t>
            </a:r>
            <a:r>
              <a:rPr lang="ru-RU" sz="1400" dirty="0" smtClean="0">
                <a:solidFill>
                  <a:srgbClr val="7030A0"/>
                </a:solidFill>
                <a:latin typeface="Arial Black" pitchFamily="34" charset="0"/>
              </a:rPr>
              <a:t>(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март)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User\Desktop\фоны\1397431963_calend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527234">
            <a:off x="1666795" y="2421121"/>
            <a:ext cx="58864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CC00"/>
                </a:solidFill>
                <a:latin typeface="Arial Black" pitchFamily="34" charset="0"/>
              </a:rPr>
              <a:t>Марту</a:t>
            </a:r>
            <a:r>
              <a:rPr lang="ru-RU" sz="2800" dirty="0" smtClean="0">
                <a:solidFill>
                  <a:srgbClr val="00CC00"/>
                </a:solidFill>
                <a:latin typeface="Arial Black" pitchFamily="34" charset="0"/>
              </a:rPr>
              <a:t> все на свете рады</a:t>
            </a:r>
            <a:br>
              <a:rPr lang="ru-RU" sz="2800" dirty="0" smtClean="0">
                <a:solidFill>
                  <a:srgbClr val="00CC0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00CC00"/>
                </a:solidFill>
                <a:latin typeface="Arial Black" pitchFamily="34" charset="0"/>
              </a:rPr>
              <a:t>Елки снежные наряды</a:t>
            </a:r>
            <a:br>
              <a:rPr lang="ru-RU" sz="2800" dirty="0" smtClean="0">
                <a:solidFill>
                  <a:srgbClr val="00CC0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00CC00"/>
                </a:solidFill>
                <a:latin typeface="Arial Black" pitchFamily="34" charset="0"/>
              </a:rPr>
              <a:t>Второпях с себя снимают,</a:t>
            </a:r>
            <a:br>
              <a:rPr lang="ru-RU" sz="2800" dirty="0" smtClean="0">
                <a:solidFill>
                  <a:srgbClr val="00CC0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00CC00"/>
                </a:solidFill>
                <a:latin typeface="Arial Black" pitchFamily="34" charset="0"/>
              </a:rPr>
              <a:t>Все сугробы оседают,</a:t>
            </a:r>
            <a:br>
              <a:rPr lang="ru-RU" sz="2800" dirty="0" smtClean="0">
                <a:solidFill>
                  <a:srgbClr val="00CC0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00CC00"/>
                </a:solidFill>
                <a:latin typeface="Arial Black" pitchFamily="34" charset="0"/>
              </a:rPr>
              <a:t>Скоро зазвенит капель,</a:t>
            </a:r>
            <a:br>
              <a:rPr lang="ru-RU" sz="2800" dirty="0" smtClean="0">
                <a:solidFill>
                  <a:srgbClr val="00CC0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00CC00"/>
                </a:solidFill>
                <a:latin typeface="Arial Black" pitchFamily="34" charset="0"/>
              </a:rPr>
              <a:t>Птиц вернет домой… </a:t>
            </a:r>
            <a:r>
              <a:rPr lang="ru-RU" dirty="0" smtClean="0">
                <a:solidFill>
                  <a:srgbClr val="00CC00"/>
                </a:solidFill>
                <a:latin typeface="Arial Black" pitchFamily="34" charset="0"/>
              </a:rPr>
              <a:t>(апрель)</a:t>
            </a:r>
            <a:br>
              <a:rPr lang="ru-RU" dirty="0" smtClean="0">
                <a:solidFill>
                  <a:srgbClr val="00CC00"/>
                </a:solidFill>
                <a:latin typeface="Arial Black" pitchFamily="34" charset="0"/>
              </a:rPr>
            </a:br>
            <a:endParaRPr lang="ru-RU" dirty="0">
              <a:solidFill>
                <a:srgbClr val="00CC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User\Desktop\фоны\1397431963_calend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457963">
            <a:off x="1745802" y="2446102"/>
            <a:ext cx="6026878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А в 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апреле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 дни длиннее,</a:t>
            </a:r>
            <a:b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Кто-то пашет, кто-то сеет,</a:t>
            </a:r>
            <a:b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Вдоль дорог ручьи бегут,</a:t>
            </a:r>
            <a:b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В них кораблики плывут,</a:t>
            </a:r>
            <a:b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В ясном небе птичий грай:</a:t>
            </a:r>
            <a:b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Скоро-скоро</a:t>
            </a:r>
          </a:p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 месяц…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(май)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User\Desktop\фоны\1397431963_calend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542611">
            <a:off x="1571214" y="2454877"/>
            <a:ext cx="620972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B11F5"/>
                </a:solidFill>
                <a:latin typeface="Arial Black" pitchFamily="34" charset="0"/>
              </a:rPr>
              <a:t>В </a:t>
            </a:r>
            <a:r>
              <a:rPr lang="ru-RU" sz="2800" b="1" dirty="0" smtClean="0">
                <a:solidFill>
                  <a:srgbClr val="0B11F5"/>
                </a:solidFill>
                <a:latin typeface="Arial Black" pitchFamily="34" charset="0"/>
              </a:rPr>
              <a:t>мае</a:t>
            </a:r>
            <a:r>
              <a:rPr lang="ru-RU" sz="2800" dirty="0" smtClean="0">
                <a:solidFill>
                  <a:srgbClr val="0B11F5"/>
                </a:solidFill>
                <a:latin typeface="Arial Black" pitchFamily="34" charset="0"/>
              </a:rPr>
              <a:t> всё цветет и пахнет,</a:t>
            </a:r>
            <a:br>
              <a:rPr lang="ru-RU" sz="2800" dirty="0" smtClean="0">
                <a:solidFill>
                  <a:srgbClr val="0B11F5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0B11F5"/>
                </a:solidFill>
                <a:latin typeface="Arial Black" pitchFamily="34" charset="0"/>
              </a:rPr>
              <a:t>Кто увидит, только ахнет –</a:t>
            </a:r>
            <a:br>
              <a:rPr lang="ru-RU" sz="2800" dirty="0" smtClean="0">
                <a:solidFill>
                  <a:srgbClr val="0B11F5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0B11F5"/>
                </a:solidFill>
                <a:latin typeface="Arial Black" pitchFamily="34" charset="0"/>
              </a:rPr>
              <a:t>Лепестки как снег кружатся,</a:t>
            </a:r>
            <a:br>
              <a:rPr lang="ru-RU" sz="2800" dirty="0" smtClean="0">
                <a:solidFill>
                  <a:srgbClr val="0B11F5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0B11F5"/>
                </a:solidFill>
                <a:latin typeface="Arial Black" pitchFamily="34" charset="0"/>
              </a:rPr>
              <a:t>Прямо под ноги ложатся.</a:t>
            </a:r>
            <a:br>
              <a:rPr lang="ru-RU" sz="2800" dirty="0" smtClean="0">
                <a:solidFill>
                  <a:srgbClr val="0B11F5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0B11F5"/>
                </a:solidFill>
                <a:latin typeface="Arial Black" pitchFamily="34" charset="0"/>
              </a:rPr>
              <a:t>Ты на одуванчик дунь,</a:t>
            </a:r>
            <a:br>
              <a:rPr lang="ru-RU" sz="2800" dirty="0" smtClean="0">
                <a:solidFill>
                  <a:srgbClr val="0B11F5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0B11F5"/>
                </a:solidFill>
                <a:latin typeface="Arial Black" pitchFamily="34" charset="0"/>
              </a:rPr>
              <a:t>И наступит вдруг…</a:t>
            </a:r>
          </a:p>
          <a:p>
            <a:r>
              <a:rPr lang="ru-RU" sz="2800" dirty="0" smtClean="0">
                <a:solidFill>
                  <a:srgbClr val="0B11F5"/>
                </a:solidFill>
                <a:latin typeface="Arial Black" pitchFamily="34" charset="0"/>
              </a:rPr>
              <a:t> </a:t>
            </a:r>
            <a:r>
              <a:rPr lang="ru-RU" dirty="0" smtClean="0">
                <a:solidFill>
                  <a:srgbClr val="0B11F5"/>
                </a:solidFill>
                <a:latin typeface="Arial Black" pitchFamily="34" charset="0"/>
              </a:rPr>
              <a:t>(июнь)</a:t>
            </a:r>
            <a:r>
              <a:rPr lang="ru-RU" sz="2800" dirty="0" smtClean="0">
                <a:latin typeface="Arial Black" pitchFamily="34" charset="0"/>
              </a:rPr>
              <a:t/>
            </a:r>
            <a:br>
              <a:rPr lang="ru-RU" sz="2800" dirty="0" smtClean="0">
                <a:latin typeface="Arial Black" pitchFamily="34" charset="0"/>
              </a:rPr>
            </a:br>
            <a:endParaRPr lang="ru-RU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User\Desktop\фоны\1397431963_calend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548247">
            <a:off x="1539081" y="2461961"/>
            <a:ext cx="62069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Нам </a:t>
            </a:r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июнь</a:t>
            </a: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 приносит лето,</a:t>
            </a:r>
            <a:b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Солнцем всё вокруг согрето,</a:t>
            </a:r>
            <a:b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Слышится жужжанье пчёл,</a:t>
            </a:r>
            <a:b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В ульи мед рекой течёт.</a:t>
            </a:r>
            <a:b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Горсть малины зачерпнули</a:t>
            </a:r>
            <a:b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И на утро мы в … 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(июле)</a:t>
            </a:r>
            <a:r>
              <a:rPr lang="ru-RU" sz="2800" dirty="0" smtClean="0">
                <a:latin typeface="Arial Black" pitchFamily="34" charset="0"/>
              </a:rPr>
              <a:t/>
            </a:r>
            <a:br>
              <a:rPr lang="ru-RU" sz="2800" dirty="0" smtClean="0">
                <a:latin typeface="Arial Black" pitchFamily="34" charset="0"/>
              </a:rPr>
            </a:br>
            <a:endParaRPr lang="ru-RU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User\Desktop\фоны\1397431963_calend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557165">
            <a:off x="1674529" y="2456025"/>
            <a:ext cx="603041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6600"/>
                </a:solidFill>
                <a:latin typeface="Arial Black" pitchFamily="34" charset="0"/>
              </a:rPr>
              <a:t>А в </a:t>
            </a:r>
            <a:r>
              <a:rPr lang="ru-RU" sz="2800" b="1" dirty="0" smtClean="0">
                <a:solidFill>
                  <a:srgbClr val="006600"/>
                </a:solidFill>
                <a:latin typeface="Arial Black" pitchFamily="34" charset="0"/>
              </a:rPr>
              <a:t>июле</a:t>
            </a:r>
            <a:r>
              <a:rPr lang="ru-RU" sz="2800" dirty="0" smtClean="0">
                <a:solidFill>
                  <a:srgbClr val="006600"/>
                </a:solidFill>
                <a:latin typeface="Arial Black" pitchFamily="34" charset="0"/>
              </a:rPr>
              <a:t> весь народ</a:t>
            </a:r>
            <a:br>
              <a:rPr lang="ru-RU" sz="2800" dirty="0" smtClean="0">
                <a:solidFill>
                  <a:srgbClr val="00660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006600"/>
                </a:solidFill>
                <a:latin typeface="Arial Black" pitchFamily="34" charset="0"/>
              </a:rPr>
              <a:t>Так и рвется в огород –</a:t>
            </a:r>
            <a:br>
              <a:rPr lang="ru-RU" sz="2800" dirty="0" smtClean="0">
                <a:solidFill>
                  <a:srgbClr val="00660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006600"/>
                </a:solidFill>
                <a:latin typeface="Arial Black" pitchFamily="34" charset="0"/>
              </a:rPr>
              <a:t>Огурцы созреют скоро,</a:t>
            </a:r>
            <a:br>
              <a:rPr lang="ru-RU" sz="2800" dirty="0" smtClean="0">
                <a:solidFill>
                  <a:srgbClr val="00660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006600"/>
                </a:solidFill>
                <a:latin typeface="Arial Black" pitchFamily="34" charset="0"/>
              </a:rPr>
              <a:t>Вслед за ними помидоры.</a:t>
            </a:r>
            <a:br>
              <a:rPr lang="ru-RU" sz="2800" dirty="0" smtClean="0">
                <a:solidFill>
                  <a:srgbClr val="00660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006600"/>
                </a:solidFill>
                <a:latin typeface="Arial Black" pitchFamily="34" charset="0"/>
              </a:rPr>
              <a:t>Их сорвут без жалости</a:t>
            </a:r>
            <a:br>
              <a:rPr lang="ru-RU" sz="2800" dirty="0" smtClean="0">
                <a:solidFill>
                  <a:srgbClr val="00660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006600"/>
                </a:solidFill>
                <a:latin typeface="Arial Black" pitchFamily="34" charset="0"/>
              </a:rPr>
              <a:t>И засолят в … </a:t>
            </a:r>
            <a:r>
              <a:rPr lang="ru-RU" dirty="0" smtClean="0">
                <a:solidFill>
                  <a:srgbClr val="006600"/>
                </a:solidFill>
                <a:latin typeface="Arial Black" pitchFamily="34" charset="0"/>
              </a:rPr>
              <a:t>(августе)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163</TotalTime>
  <Words>87</Words>
  <Application>Microsoft Office PowerPoint</Application>
  <PresentationFormat>Экран (4:3)</PresentationFormat>
  <Paragraphs>41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Чтобы жизнь обрела смысл надо что-то коллекционировать.</dc:title>
  <dc:creator>User</dc:creator>
  <cp:lastModifiedBy>User</cp:lastModifiedBy>
  <cp:revision>19</cp:revision>
  <dcterms:created xsi:type="dcterms:W3CDTF">2014-10-02T16:54:34Z</dcterms:created>
  <dcterms:modified xsi:type="dcterms:W3CDTF">2015-04-04T09:51:59Z</dcterms:modified>
</cp:coreProperties>
</file>