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7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3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3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8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3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0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6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7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9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FF07E-C680-41AF-A47C-22F3DF8CFA10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B7F6-5471-4415-8F2C-FB653DB3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7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87726" y="753896"/>
            <a:ext cx="3758211" cy="2819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363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356753" y="3701890"/>
            <a:ext cx="3247696" cy="2436526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87413" y="4056063"/>
            <a:ext cx="4044950" cy="172878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Художественно – творческая деятельность на зимнюю тематику (рисование, лепка)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344141" y="1043912"/>
            <a:ext cx="3180118" cy="2385088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80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95535" y="2201846"/>
            <a:ext cx="4324013" cy="3243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932040" y="620688"/>
            <a:ext cx="3489858" cy="26635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867192" y="3573016"/>
            <a:ext cx="355470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5288" y="836613"/>
            <a:ext cx="4321175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Художественно – творческая деятельность на зимнюю тематику (рисование, лепка)</a:t>
            </a:r>
          </a:p>
        </p:txBody>
      </p:sp>
    </p:spTree>
    <p:extLst>
      <p:ext uri="{BB962C8B-B14F-4D97-AF65-F5344CB8AC3E}">
        <p14:creationId xmlns:p14="http://schemas.microsoft.com/office/powerpoint/2010/main" val="33590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187624" y="1560303"/>
            <a:ext cx="3137150" cy="2352539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8435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rcRect t="14560"/>
          <a:stretch>
            <a:fillRect/>
          </a:stretch>
        </p:blipFill>
        <p:spPr bwMode="auto">
          <a:xfrm>
            <a:off x="4310516" y="1560303"/>
            <a:ext cx="3785337" cy="2425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201882" y="4120874"/>
            <a:ext cx="3122892" cy="2342168"/>
          </a:xfrm>
          <a:prstGeom prst="rect">
            <a:avLst/>
          </a:prstGeom>
          <a:ln w="1270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6" cstate="print">
            <a:extLst/>
          </a:blip>
          <a:srcRect l="31590" t="43030" b="16667"/>
          <a:stretch>
            <a:fillRect/>
          </a:stretch>
        </p:blipFill>
        <p:spPr bwMode="auto">
          <a:xfrm>
            <a:off x="4039723" y="4437112"/>
            <a:ext cx="4326921" cy="191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35150" y="404813"/>
            <a:ext cx="5905500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Развлечение  в зале:  «В гости к зиме».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Инсценировка сказки «Следы зверей»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D:\Оля\футажи - архивы\svetlye_fony_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115616" y="1700808"/>
            <a:ext cx="2988518" cy="2241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562531" y="3429000"/>
            <a:ext cx="3780160" cy="283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7412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726406" y="4365104"/>
            <a:ext cx="2808312" cy="2106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413" name="Рисунок 7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436096" y="701181"/>
            <a:ext cx="3167708" cy="2375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27088" y="933450"/>
            <a:ext cx="4608512" cy="53022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115000"/>
              </a:lnSpc>
              <a:tabLst>
                <a:tab pos="457200" algn="l"/>
              </a:tabLst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Развлечение на улице  «Зимушка – Зима»</a:t>
            </a:r>
            <a:endParaRPr 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584" y="188640"/>
            <a:ext cx="4608512" cy="51254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IV этап - заключительный </a:t>
            </a:r>
            <a:endParaRPr lang="ru-RU" sz="16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390650" y="4221163"/>
          <a:ext cx="6276974" cy="207486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55950"/>
                <a:gridCol w="784622"/>
                <a:gridCol w="1212597"/>
                <a:gridCol w="1069939"/>
                <a:gridCol w="1069939"/>
                <a:gridCol w="1283927"/>
              </a:tblGrid>
              <a:tr h="1893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 зимних видах спорта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1" marR="59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 о безопасном поведении зимой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1" marR="59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исследовательский и познавательный интерес в ходе экспериментирования с водой и льдом.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1" marR="59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бережное отношение к природе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1" marR="59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замечать красоту зимней природы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1" marR="59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представления о сезонных изменениях в природе (изменения в погоде, растения зимой, поведение зверей и птиц).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81" marR="59281" marT="0" marB="0"/>
                </a:tc>
              </a:tr>
              <a:tr h="181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9%  -  45%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1" marR="59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21%  -  53%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1" marR="59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32%  -  76%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1" marR="59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23%  -  44%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1" marR="59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29%  -  56%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1" marR="59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12%-  59%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81" marR="59281" marT="0" marB="0"/>
                </a:tc>
              </a:tr>
            </a:tbl>
          </a:graphicData>
        </a:graphic>
      </p:graphicFrame>
      <p:pic>
        <p:nvPicPr>
          <p:cNvPr id="307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264275" cy="331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03350" y="392113"/>
            <a:ext cx="6192838" cy="4572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Диагностика  у детей знаний о зиме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5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:\Оля\фоны для оформления\89174539_large_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552575" y="904875"/>
            <a:ext cx="6049963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Результаты реализации проекта: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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Углубленные знания детей о сезонных изменениях в природе в зимнее время года о здоровом образе жизни. </a:t>
            </a:r>
            <a:endParaRPr lang="ru-RU" sz="2000">
              <a:latin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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Развитие исследовательской деятельности дошкольников в ходе совместной практической деятельности детей с педагогом</a:t>
            </a:r>
            <a:endParaRPr lang="ru-RU" sz="2000">
              <a:latin typeface="Times New Roman" pitchFamily="18" charset="0"/>
            </a:endParaRPr>
          </a:p>
          <a:p>
            <a:pPr>
              <a:lnSpc>
                <a:spcPct val="115000"/>
              </a:lnSpc>
              <a:buFont typeface="Wingdings" pitchFamily="2" charset="2"/>
              <a:buChar char="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Расширение картотеки игр зимней направленности (дидактические, подвижные, пальчиковые, и употребление их детьми в свободной деятельности). </a:t>
            </a:r>
            <a:endParaRPr lang="ru-RU" sz="2000">
              <a:latin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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Приобщение родителей в творческую работу с детьми, укрепление заинтересованности в сотрудничестве с детским садом. </a:t>
            </a:r>
            <a:endParaRPr lang="ru-RU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:\Оля\фоны для оформления\89174539_large_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1116013" y="908050"/>
            <a:ext cx="7056437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Данный проект позволил в условиях образовательного процесса расширить, систематизировать и творчески применить представления дошкольников о сезонных изменениях в природе, жизни птиц,  лесных животных  в зимнее время, исследовать разные состояния воды и снега.</a:t>
            </a:r>
            <a:endParaRPr lang="ru-RU" sz="1600">
              <a:ea typeface="Calibri" pitchFamily="34" charset="0"/>
              <a:cs typeface="Times New Roman" pitchFamily="18" charset="0"/>
            </a:endParaRPr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 детей сформировались положительные отношения к изучаемому материалу, желание активно познавать.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Наличие конкретных знаний и представлений.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Наличие определённых умений и навыков преимущественно в художественно – эстетической  деятельности.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Наличие исследовательских  умений в ходе экспериментирования.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Развитие коммуникативных навыков:  памяти,  слухового внимания.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Представлений о безопасном поведении во время прогулок.</a:t>
            </a:r>
            <a:endParaRPr lang="ru-RU" sz="1600"/>
          </a:p>
          <a:p>
            <a:pPr indent="228600"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Таким образом, проект выявил положительные результаты в работе с детьми. Полностью справился со своей задачей и может быть рекомендован  для использования в других группах детского сада</a:t>
            </a:r>
            <a:endParaRPr lang="ru-RU" sz="1600"/>
          </a:p>
          <a:p>
            <a:pPr indent="228600">
              <a:lnSpc>
                <a:spcPct val="115000"/>
              </a:lnSpc>
              <a:spcAft>
                <a:spcPts val="1000"/>
              </a:spcAf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547664" y="260648"/>
            <a:ext cx="5904656" cy="792088"/>
          </a:xfrm>
          <a:prstGeom prst="downArrowCallout">
            <a:avLst>
              <a:gd name="adj1" fmla="val 25878"/>
              <a:gd name="adj2" fmla="val 25000"/>
              <a:gd name="adj3" fmla="val 35338"/>
              <a:gd name="adj4" fmla="val 64977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32467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D:\Оля\футажи - архивы\svetlye_fony_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02371" y="2924944"/>
            <a:ext cx="5976664" cy="309634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52632" b="29940"/>
          <a:stretch/>
        </p:blipFill>
        <p:spPr>
          <a:xfrm>
            <a:off x="3124802" y="332656"/>
            <a:ext cx="2893324" cy="320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6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24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Димон</cp:lastModifiedBy>
  <cp:revision>1</cp:revision>
  <dcterms:created xsi:type="dcterms:W3CDTF">2014-03-09T11:57:07Z</dcterms:created>
  <dcterms:modified xsi:type="dcterms:W3CDTF">2014-03-09T11:58:01Z</dcterms:modified>
</cp:coreProperties>
</file>