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5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6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0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9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7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0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8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4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8AD9-8BBB-464E-B0AD-3FC3E4E5F1C5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13A3-D2FE-4278-9C44-A9F3E7B6C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4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:\Оля\футажи - архивы\svetlye_fony_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96266" y="4146386"/>
            <a:ext cx="2499869" cy="1874903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51405" y="4443875"/>
            <a:ext cx="2352257" cy="1764775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084168" y="1988840"/>
            <a:ext cx="2699966" cy="202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587439" y="1700808"/>
            <a:ext cx="2496729" cy="1872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90035" y="1460214"/>
            <a:ext cx="2641031" cy="1980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456112" y="4056189"/>
            <a:ext cx="2619452" cy="1965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44888" y="333375"/>
            <a:ext cx="38893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Прикрываем снегом кусты и деревья, кормим птичек.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D:\Оля\2012 год фото детей\проект зима\DCIM\100_PANA\P100058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07904" y="2852936"/>
            <a:ext cx="4394264" cy="329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45936" y="288118"/>
            <a:ext cx="3065030" cy="2298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67544" y="3459832"/>
            <a:ext cx="3456384" cy="2592288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0825" y="928688"/>
            <a:ext cx="2663825" cy="11715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Вывешиваем кормушки, сделанные родителями. </a:t>
            </a: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69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Димон</cp:lastModifiedBy>
  <cp:revision>1</cp:revision>
  <dcterms:created xsi:type="dcterms:W3CDTF">2014-03-09T12:18:10Z</dcterms:created>
  <dcterms:modified xsi:type="dcterms:W3CDTF">2014-03-09T12:20:24Z</dcterms:modified>
</cp:coreProperties>
</file>