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5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144E-92E8-46E4-AF1B-FB9C4F00ED0E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486F-EC86-4B54-BC8F-E0EDD0FD4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7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144E-92E8-46E4-AF1B-FB9C4F00ED0E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486F-EC86-4B54-BC8F-E0EDD0FD4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86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144E-92E8-46E4-AF1B-FB9C4F00ED0E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486F-EC86-4B54-BC8F-E0EDD0FD4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81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144E-92E8-46E4-AF1B-FB9C4F00ED0E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486F-EC86-4B54-BC8F-E0EDD0FD4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45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144E-92E8-46E4-AF1B-FB9C4F00ED0E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486F-EC86-4B54-BC8F-E0EDD0FD4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2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144E-92E8-46E4-AF1B-FB9C4F00ED0E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486F-EC86-4B54-BC8F-E0EDD0FD4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7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144E-92E8-46E4-AF1B-FB9C4F00ED0E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486F-EC86-4B54-BC8F-E0EDD0FD4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79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144E-92E8-46E4-AF1B-FB9C4F00ED0E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486F-EC86-4B54-BC8F-E0EDD0FD4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69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144E-92E8-46E4-AF1B-FB9C4F00ED0E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486F-EC86-4B54-BC8F-E0EDD0FD4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5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144E-92E8-46E4-AF1B-FB9C4F00ED0E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486F-EC86-4B54-BC8F-E0EDD0FD4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16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144E-92E8-46E4-AF1B-FB9C4F00ED0E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486F-EC86-4B54-BC8F-E0EDD0FD4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38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A144E-92E8-46E4-AF1B-FB9C4F00ED0E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E486F-EC86-4B54-BC8F-E0EDD0FD4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37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D:\Оля\футажи - архивы\animirovannyi_fon_0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187450" y="1052513"/>
            <a:ext cx="6480175" cy="1008062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Экскурсии по территории детского сада, с целью проведения наблюдений за зимними природными явлениями (снег, сугробы,  иней на деревьях, птицы).</a:t>
            </a:r>
            <a:endParaRPr lang="ru-RU" sz="1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5288" y="358775"/>
            <a:ext cx="3476625" cy="50323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III этап – практический.</a:t>
            </a:r>
            <a:endParaRPr lang="ru-RU" sz="1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P1000634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5143504" y="3214686"/>
            <a:ext cx="3714744" cy="2786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P1000637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428596" y="2928934"/>
            <a:ext cx="4476780" cy="3357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803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3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24710" y="3717971"/>
            <a:ext cx="3246721" cy="2435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221" name="Picture 5" descr="D:\Оля\2012 год фото детей\проект зима\DCIM\100_PANA\P1000575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42157" y="1170131"/>
            <a:ext cx="3011825" cy="2258869"/>
          </a:xfrm>
          <a:prstGeom prst="rect">
            <a:avLst/>
          </a:prstGeom>
          <a:ln w="1270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547813" y="379413"/>
            <a:ext cx="5616575" cy="6731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Работа с иллюстрациями по теме «Зима» </a:t>
            </a:r>
            <a:endParaRPr lang="ru-RU" sz="1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Рисунок 11"/>
          <p:cNvPicPr>
            <a:picLocks noChangeAspect="1"/>
          </p:cNvPicPr>
          <p:nvPr/>
        </p:nvPicPr>
        <p:blipFill>
          <a:blip r:embed="rId5" cstate="print">
            <a:extLst/>
          </a:blip>
          <a:srcRect r="16364"/>
          <a:stretch>
            <a:fillRect/>
          </a:stretch>
        </p:blipFill>
        <p:spPr bwMode="auto">
          <a:xfrm>
            <a:off x="4779826" y="1170132"/>
            <a:ext cx="3032534" cy="27199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4791776" y="4164209"/>
            <a:ext cx="3046556" cy="2286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014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217183" y="1443548"/>
            <a:ext cx="2948213" cy="2210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483" name="Рисунок 2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148064" y="1556792"/>
            <a:ext cx="3310868" cy="2483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484" name="Рисунок 3"/>
          <p:cNvPicPr>
            <a:picLocks noChangeAspect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533254" y="3908546"/>
            <a:ext cx="3123461" cy="2342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5292080" y="4425654"/>
            <a:ext cx="2433984" cy="1825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187450" y="382588"/>
            <a:ext cx="6145213" cy="914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Изготовление дидактических игр, оформление альбомов. </a:t>
            </a:r>
          </a:p>
        </p:txBody>
      </p:sp>
    </p:spTree>
    <p:extLst>
      <p:ext uri="{BB962C8B-B14F-4D97-AF65-F5344CB8AC3E}">
        <p14:creationId xmlns:p14="http://schemas.microsoft.com/office/powerpoint/2010/main" val="32838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5228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Димон</dc:creator>
  <cp:lastModifiedBy>Димон</cp:lastModifiedBy>
  <cp:revision>1</cp:revision>
  <dcterms:created xsi:type="dcterms:W3CDTF">2014-03-09T12:10:15Z</dcterms:created>
  <dcterms:modified xsi:type="dcterms:W3CDTF">2014-03-09T12:12:49Z</dcterms:modified>
</cp:coreProperties>
</file>