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2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9E4B-5B4A-48BE-92EA-DF54F25937EC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958B-75ED-4B96-8C41-0F866C7D3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82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9E4B-5B4A-48BE-92EA-DF54F25937EC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958B-75ED-4B96-8C41-0F866C7D3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74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9E4B-5B4A-48BE-92EA-DF54F25937EC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958B-75ED-4B96-8C41-0F866C7D3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89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9E4B-5B4A-48BE-92EA-DF54F25937EC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958B-75ED-4B96-8C41-0F866C7D3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72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9E4B-5B4A-48BE-92EA-DF54F25937EC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958B-75ED-4B96-8C41-0F866C7D3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6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9E4B-5B4A-48BE-92EA-DF54F25937EC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958B-75ED-4B96-8C41-0F866C7D3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84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9E4B-5B4A-48BE-92EA-DF54F25937EC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958B-75ED-4B96-8C41-0F866C7D3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9E4B-5B4A-48BE-92EA-DF54F25937EC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958B-75ED-4B96-8C41-0F866C7D3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09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9E4B-5B4A-48BE-92EA-DF54F25937EC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958B-75ED-4B96-8C41-0F866C7D3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90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9E4B-5B4A-48BE-92EA-DF54F25937EC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958B-75ED-4B96-8C41-0F866C7D3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2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9E4B-5B4A-48BE-92EA-DF54F25937EC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958B-75ED-4B96-8C41-0F866C7D3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7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B9E4B-5B4A-48BE-92EA-DF54F25937EC}" type="datetimeFigureOut">
              <a:rPr lang="ru-RU" smtClean="0"/>
              <a:t>09.03.2014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3958B-75ED-4B96-8C41-0F866C7D37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69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39552" y="2830971"/>
            <a:ext cx="4248472" cy="3186735"/>
          </a:xfrm>
          <a:prstGeom prst="rect">
            <a:avLst/>
          </a:prstGeom>
          <a:ln w="190500" cap="sq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00113" y="692150"/>
            <a:ext cx="5278437" cy="1139825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литературы, беседы по теме «Зима», заучивание стихотворений.</a:t>
            </a:r>
            <a:endParaRPr lang="ru-RU" sz="1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792724" y="2564904"/>
            <a:ext cx="3971933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388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55600" y="973138"/>
            <a:ext cx="3455988" cy="17272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/>
          </a:blip>
          <a:srcRect t="10441" r="8849" b="15933"/>
          <a:stretch/>
        </p:blipFill>
        <p:spPr bwMode="auto">
          <a:xfrm>
            <a:off x="4067944" y="669367"/>
            <a:ext cx="3852501" cy="2334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7" name="Рисунок 3"/>
          <p:cNvPicPr>
            <a:picLocks noChangeAspect="1"/>
          </p:cNvPicPr>
          <p:nvPr/>
        </p:nvPicPr>
        <p:blipFill>
          <a:blip r:embed="rId4">
            <a:extLst/>
          </a:blip>
          <a:srcRect l="32727" t="55302" r="21591"/>
          <a:stretch>
            <a:fillRect/>
          </a:stretch>
        </p:blipFill>
        <p:spPr bwMode="auto">
          <a:xfrm>
            <a:off x="4237548" y="3429000"/>
            <a:ext cx="3682897" cy="2701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6148" name="Рисунок 4"/>
          <p:cNvPicPr>
            <a:picLocks noChangeAspect="1"/>
          </p:cNvPicPr>
          <p:nvPr/>
        </p:nvPicPr>
        <p:blipFill>
          <a:blip r:embed="rId5" cstate="print">
            <a:extLst/>
          </a:blip>
          <a:srcRect l="20114" t="24274" r="17728"/>
          <a:stretch>
            <a:fillRect/>
          </a:stretch>
        </p:blipFill>
        <p:spPr bwMode="auto">
          <a:xfrm>
            <a:off x="836736" y="3387532"/>
            <a:ext cx="2975421" cy="2718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7415" name="Прямоугольник 2"/>
          <p:cNvSpPr>
            <a:spLocks noChangeArrowheads="1"/>
          </p:cNvSpPr>
          <p:nvPr/>
        </p:nvSpPr>
        <p:spPr bwMode="auto">
          <a:xfrm>
            <a:off x="352425" y="1471613"/>
            <a:ext cx="34591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Выставка поделок  родителей</a:t>
            </a:r>
          </a:p>
          <a:p>
            <a:pPr marL="342900" indent="-342900">
              <a:lnSpc>
                <a:spcPct val="115000"/>
              </a:lnSpc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“Волшебница Зимушка – Зима”.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9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D:\Оля\футажи - архивы\animirovannyi_fon_0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572000" y="2780928"/>
            <a:ext cx="4106675" cy="3080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979613" y="1125538"/>
            <a:ext cx="4321175" cy="728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Лепка  поделок из снега, украшение  снежных построек.</a:t>
            </a:r>
            <a:endParaRPr lang="ru-RU" sz="1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67544" y="2780927"/>
            <a:ext cx="3856206" cy="2892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74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D:\Оля\футажи - архивы\animirovannyi_fon_0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xtLst/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0825" y="3578225"/>
            <a:ext cx="4789488" cy="2532063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2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904666" y="650294"/>
            <a:ext cx="3033742" cy="2273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1" name="Рисунок 3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4926558" y="476672"/>
            <a:ext cx="3275013" cy="2455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172" name="Рисунок 4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5040953" y="3511878"/>
            <a:ext cx="355469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19463" name="Прямоугольник 2"/>
          <p:cNvSpPr>
            <a:spLocks noChangeArrowheads="1"/>
          </p:cNvSpPr>
          <p:nvPr/>
        </p:nvSpPr>
        <p:spPr bwMode="auto">
          <a:xfrm>
            <a:off x="647700" y="4076700"/>
            <a:ext cx="44815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Совместные мероприятия с родителями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и детьми: уборка снега на участке,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строительство снежных построек.</a:t>
            </a:r>
            <a:endParaRPr lang="ru-RU" sz="160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5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D:\Оля\футажи - архивы\animirovannyi_fon_0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912329" y="1402798"/>
            <a:ext cx="3275980" cy="2456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44" name="Рисунок 3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205434" y="4197380"/>
            <a:ext cx="2952328" cy="22139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45" name="Рисунок 4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408869" y="3961958"/>
            <a:ext cx="3333005" cy="2500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43" name="Рисунок 2"/>
          <p:cNvPicPr>
            <a:picLocks noChangeAspect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4644009" y="1103040"/>
            <a:ext cx="3456384" cy="2590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85788" y="188913"/>
            <a:ext cx="4778375" cy="914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«Лаборатория Незнайки» - экспериментирование со снегом и льдом.</a:t>
            </a:r>
            <a:endParaRPr lang="ru-RU" sz="1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873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60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Димон</dc:creator>
  <cp:lastModifiedBy>Димон</cp:lastModifiedBy>
  <cp:revision>2</cp:revision>
  <dcterms:created xsi:type="dcterms:W3CDTF">2014-03-09T12:03:24Z</dcterms:created>
  <dcterms:modified xsi:type="dcterms:W3CDTF">2014-03-09T12:09:00Z</dcterms:modified>
</cp:coreProperties>
</file>