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1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4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9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9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1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8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7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8DBA9-9D52-4BB1-8B28-7C0452663AD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5B35C-87D7-429E-91CE-5ECBA9276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0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29322" y="500042"/>
            <a:ext cx="2530921" cy="1898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285750" y="285728"/>
            <a:ext cx="571500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 этап –подготовительный.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0034" y="2428868"/>
            <a:ext cx="2450405" cy="1838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Рисунок 2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214678" y="4500570"/>
            <a:ext cx="2601094" cy="1950821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Рисунок 3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214678" y="2306465"/>
            <a:ext cx="2613025" cy="1960562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5" name="Рисунок 4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85786" y="4643446"/>
            <a:ext cx="2214762" cy="1661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8" name="Рисунок 7"/>
          <p:cNvPicPr>
            <a:picLocks noChangeAspect="1"/>
          </p:cNvPicPr>
          <p:nvPr/>
        </p:nvPicPr>
        <p:blipFill>
          <a:blip r:embed="rId8" cstate="print">
            <a:extLst/>
          </a:blip>
          <a:srcRect t="12424" r="26591" b="22726"/>
          <a:stretch>
            <a:fillRect/>
          </a:stretch>
        </p:blipFill>
        <p:spPr bwMode="auto">
          <a:xfrm>
            <a:off x="6072198" y="2571744"/>
            <a:ext cx="2468845" cy="1634795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6" name="Рисунок 5"/>
          <p:cNvPicPr>
            <a:picLocks noChangeAspect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5857884" y="4572008"/>
            <a:ext cx="2494024" cy="187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00113" y="928688"/>
            <a:ext cx="4914900" cy="125095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методической литературы, подбор наглядного материала и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12756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851920" y="793292"/>
            <a:ext cx="3993331" cy="5327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088" y="2424113"/>
            <a:ext cx="2665412" cy="244792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Выпуск экологической листовки «Помоги пернатым».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3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079897" y="1360561"/>
            <a:ext cx="3348037" cy="251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Рисунок 4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004048" y="1360561"/>
            <a:ext cx="3341687" cy="250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Рисунок 7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71029" y="4005064"/>
            <a:ext cx="3276600" cy="245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Рисунок 8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851401" y="4005064"/>
            <a:ext cx="3276600" cy="2455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665413" y="476250"/>
            <a:ext cx="3311525" cy="64928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среды.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59100" y="3176588"/>
            <a:ext cx="3941763" cy="56991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45430" y="4005064"/>
            <a:ext cx="3276352" cy="2457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935596" y="476672"/>
            <a:ext cx="3492376" cy="261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Рисунок 8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930001" y="332656"/>
            <a:ext cx="3460461" cy="2593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1" name="Рисунок 9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109192" y="3899592"/>
            <a:ext cx="3416474" cy="25627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2296" name="Прямоугольник 2"/>
          <p:cNvSpPr>
            <a:spLocks noChangeArrowheads="1"/>
          </p:cNvSpPr>
          <p:nvPr/>
        </p:nvSpPr>
        <p:spPr bwMode="auto">
          <a:xfrm>
            <a:off x="3276600" y="3224213"/>
            <a:ext cx="33829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Создание развивающей среды.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20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Димон</cp:lastModifiedBy>
  <cp:revision>3</cp:revision>
  <dcterms:created xsi:type="dcterms:W3CDTF">2014-03-09T11:53:51Z</dcterms:created>
  <dcterms:modified xsi:type="dcterms:W3CDTF">2014-03-09T12:13:51Z</dcterms:modified>
</cp:coreProperties>
</file>