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7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4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7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6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10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3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4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00FF-BA49-4FA8-86F2-B1C2FE80C47F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5302-A75E-4B13-B5E3-C0ED7D831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90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Picture 4" descr="D:\Оля\фоны для оформления\89174539_large_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Прямоугольник 1"/>
          <p:cNvSpPr>
            <a:spLocks noChangeArrowheads="1"/>
          </p:cNvSpPr>
          <p:nvPr/>
        </p:nvSpPr>
        <p:spPr bwMode="auto">
          <a:xfrm>
            <a:off x="1258888" y="1557338"/>
            <a:ext cx="619283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МКДОУ «Колчеданский детский сад №1»  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Воспитатель: Липина Ольга Анатольевна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Проект «Зима»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Младшая группа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:\Оля\фоны для оформления\89174539_large_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1476375" y="1196975"/>
            <a:ext cx="61912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данного проекта в том, что он позволяет в условиях воспитательно-образовательного процесса в ДОУ расширить, обогатить, систематизировать и творчески применить знания детей о сезонных изменениях в зимнее время года. Познакомить с разными состояниями воды, с опытами с водой и снегом с целью развития интереса к познавательно – исследовательской деятельности. Ребенок активнее накапливает опыт и усваивает знания в результате непосредственного общения с природой  в ходе наблюдений,  игр и экспериментирований.  Именно поэтому у ребенка можно заложить основы понимания и взаимосвязи объектов и явлений живой и неживой природы. 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D:\Оля\фоны для оформления\89174539_large_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рямоугольник 5"/>
          <p:cNvSpPr>
            <a:spLocks noChangeArrowheads="1"/>
          </p:cNvSpPr>
          <p:nvPr/>
        </p:nvSpPr>
        <p:spPr bwMode="auto">
          <a:xfrm>
            <a:off x="1679575" y="1484313"/>
            <a:ext cx="57610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Вид проекта: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познавательно-исследовательский, групповой.</a:t>
            </a:r>
          </a:p>
          <a:p>
            <a:r>
              <a:rPr 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Продолжительность: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краткосрочный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(с 10. 01. по 27. 01)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Участники: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дети второй младшей «Б» группы  «Непоседы», воспитатель, родители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23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D:\Оля\фоны для оформления\89174539_large_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Цель проекта.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Содержимое 2"/>
          <p:cNvSpPr>
            <a:spLocks noGrp="1"/>
          </p:cNvSpPr>
          <p:nvPr>
            <p:ph idx="1"/>
          </p:nvPr>
        </p:nvSpPr>
        <p:spPr>
          <a:xfrm>
            <a:off x="1403350" y="1600200"/>
            <a:ext cx="63373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Формировать представление о зиме. 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Создать условия для развития познавательных, исследовательских и творческих способностей детей в процессе разработки детско-взрослого проекта. </a:t>
            </a: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D:\Оля\фоны для оформления\89174539_large_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1979613" y="404813"/>
            <a:ext cx="4968875" cy="576262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6148" name="Rectangle 1"/>
          <p:cNvSpPr>
            <a:spLocks noGrp="1" noChangeArrowheads="1"/>
          </p:cNvSpPr>
          <p:nvPr>
            <p:ph idx="1"/>
          </p:nvPr>
        </p:nvSpPr>
        <p:spPr>
          <a:xfrm>
            <a:off x="1392238" y="815975"/>
            <a:ext cx="6419850" cy="5508625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Конкретизировать и углубить представления детей о зиме (состояние погоды, </a:t>
            </a:r>
            <a:r>
              <a:rPr lang="ru-RU" sz="1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холодно, идет снег, люди надевают зимнюю одежду,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особенности жизни диких животных и птиц в зимний период).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Calibri" pitchFamily="34" charset="0"/>
              </a:rPr>
              <a:t>Учить замечать красоту зимней природы: деревья в снежном уборе, пушистый снег, прозрачные льдинки и т. д. и предлагать детям передавать это в рисунках. 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Способствовать воспитанию бережного отношения к природе, желанию заботиться о птицах и животных (делать кормушки, кормить птиц и зверей)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Знакомить с зимними видами спорта.</a:t>
            </a:r>
            <a:r>
              <a:rPr lang="ru-RU" sz="160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Укреплять здоровье детей, приобщать к здоровому образу жизни. </a:t>
            </a:r>
            <a:endParaRPr lang="ru-RU" sz="160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Calibri" pitchFamily="34" charset="0"/>
              </a:rPr>
              <a:t>Воспитывать бережное отношение к своему здоровью, здоровью других детей (рассказать, как опасно есть снег, и сосать сосульки) 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Calibri" pitchFamily="34" charset="0"/>
              </a:rPr>
              <a:t>Побуждать детей участвовать в катании с горки на санках, лепке поделок из снега, украшении снежных построек. 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Формировать исследовательский и познавательный интерес входе экспериментирования с водой и льдом.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v"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Развивать интерес родителей к жизни детского сада и расширять формы работы с семьей.  Добиться активного участия большего количества детей, а также заинтересовать родителей в совместных зимних играх, опытах и забавах (лепке поделок из снега, украшении снежных построек)</a:t>
            </a:r>
          </a:p>
        </p:txBody>
      </p:sp>
    </p:spTree>
    <p:extLst>
      <p:ext uri="{BB962C8B-B14F-4D97-AF65-F5344CB8AC3E}">
        <p14:creationId xmlns:p14="http://schemas.microsoft.com/office/powerpoint/2010/main" val="16220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Горизонтальный свиток 4"/>
          <p:cNvSpPr/>
          <p:nvPr/>
        </p:nvSpPr>
        <p:spPr>
          <a:xfrm>
            <a:off x="900113" y="690563"/>
            <a:ext cx="7200900" cy="5691187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404664"/>
            <a:ext cx="5715000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endParaRPr lang="ru-RU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этап – информационно – технологический.</a:t>
            </a:r>
            <a:endParaRPr lang="ru-RU" sz="16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5" name="Прямоугольник 3"/>
          <p:cNvSpPr>
            <a:spLocks noChangeArrowheads="1"/>
          </p:cNvSpPr>
          <p:nvPr/>
        </p:nvSpPr>
        <p:spPr bwMode="auto">
          <a:xfrm>
            <a:off x="1835150" y="1671638"/>
            <a:ext cx="5976938" cy="372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Изучение методической литературы.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Постановка цели, задач.</a:t>
            </a:r>
            <a:endParaRPr lang="ru-RU" sz="1600"/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Выбор форм работы с родителями.</a:t>
            </a:r>
            <a:endParaRPr lang="ru-RU" sz="1600"/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Выбор основных мероприятий.</a:t>
            </a:r>
            <a:endParaRPr lang="ru-RU" sz="1600"/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Определение объема и содержания работы для внедрения проекта.</a:t>
            </a:r>
            <a:r>
              <a:rPr lang="ru-RU" sz="1600"/>
              <a:t>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Составление перспективного плана работы с детьми и сотрудничества с родителями.</a:t>
            </a:r>
            <a:endParaRPr lang="ru-RU" sz="1600"/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Определение и формулировка ожидаемых результатов. </a:t>
            </a: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41807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900113" y="439738"/>
            <a:ext cx="7416800" cy="9144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Диагностика  у детей знаний о зиме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650" y="2687638"/>
          <a:ext cx="7345363" cy="31178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74448"/>
                <a:gridCol w="1069914"/>
                <a:gridCol w="1728320"/>
                <a:gridCol w="1224227"/>
                <a:gridCol w="864160"/>
                <a:gridCol w="1584294"/>
              </a:tblGrid>
              <a:tr h="2109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зимних видах спорта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о безопасном поведении зимой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исследовательский и познавательный интерес в ходе экспериментирования с водой и льдом.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бережное отношение к природе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замечать красоту зимней природы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представления о сезонных изменениях в природе (изменения в погоде, растения зимой, поведение зверей и птиц).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89" marR="59289" marT="0" marB="0"/>
                </a:tc>
              </a:tr>
              <a:tr h="1008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r>
                        <a:rPr lang="ru-RU" sz="1000" dirty="0" smtClean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21</a:t>
                      </a:r>
                      <a:r>
                        <a:rPr lang="ru-RU" sz="1000" dirty="0" smtClean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32%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23</a:t>
                      </a:r>
                      <a:r>
                        <a:rPr lang="ru-RU" sz="1000" dirty="0" smtClean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29</a:t>
                      </a:r>
                      <a:r>
                        <a:rPr lang="ru-RU" sz="1000" dirty="0" smtClean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9" marR="59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</a:t>
                      </a:r>
                      <a:r>
                        <a:rPr lang="ru-RU" sz="1000" dirty="0" smtClean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9" marR="59289" marT="0" marB="0"/>
                </a:tc>
              </a:tr>
            </a:tbl>
          </a:graphicData>
        </a:graphic>
      </p:graphicFrame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455738" y="1773238"/>
            <a:ext cx="6048375" cy="914400"/>
          </a:xfrm>
          <a:prstGeom prst="round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начале проекта было продиагностировано 18 детей</a:t>
            </a:r>
          </a:p>
        </p:txBody>
      </p:sp>
    </p:spTree>
    <p:extLst>
      <p:ext uri="{BB962C8B-B14F-4D97-AF65-F5344CB8AC3E}">
        <p14:creationId xmlns:p14="http://schemas.microsoft.com/office/powerpoint/2010/main" val="36909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76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488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Цель проекта.</vt:lpstr>
      <vt:lpstr>Задачи:</vt:lpstr>
      <vt:lpstr>Презентация PowerPoint</vt:lpstr>
      <vt:lpstr>Диагностика  у детей знаний о зиме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Димон</dc:creator>
  <cp:lastModifiedBy>Димон</cp:lastModifiedBy>
  <cp:revision>1</cp:revision>
  <dcterms:created xsi:type="dcterms:W3CDTF">2014-03-09T11:51:53Z</dcterms:created>
  <dcterms:modified xsi:type="dcterms:W3CDTF">2014-03-09T11:53:16Z</dcterms:modified>
</cp:coreProperties>
</file>