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690" y="-1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211A-715C-4EE7-8127-0598F1754509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B9324-E554-4D00-91EA-90E7F4939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57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211A-715C-4EE7-8127-0598F1754509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B9324-E554-4D00-91EA-90E7F4939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200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211A-715C-4EE7-8127-0598F1754509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B9324-E554-4D00-91EA-90E7F4939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13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211A-715C-4EE7-8127-0598F1754509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B9324-E554-4D00-91EA-90E7F4939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485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211A-715C-4EE7-8127-0598F1754509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B9324-E554-4D00-91EA-90E7F4939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738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211A-715C-4EE7-8127-0598F1754509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B9324-E554-4D00-91EA-90E7F4939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7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211A-715C-4EE7-8127-0598F1754509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B9324-E554-4D00-91EA-90E7F4939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092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211A-715C-4EE7-8127-0598F1754509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B9324-E554-4D00-91EA-90E7F4939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2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211A-715C-4EE7-8127-0598F1754509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B9324-E554-4D00-91EA-90E7F4939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57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211A-715C-4EE7-8127-0598F1754509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B9324-E554-4D00-91EA-90E7F4939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137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211A-715C-4EE7-8127-0598F1754509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B9324-E554-4D00-91EA-90E7F4939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74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5211A-715C-4EE7-8127-0598F1754509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B9324-E554-4D00-91EA-90E7F4939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79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52" y="44624"/>
            <a:ext cx="9036496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973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3</cp:revision>
  <dcterms:created xsi:type="dcterms:W3CDTF">2015-09-05T10:43:39Z</dcterms:created>
  <dcterms:modified xsi:type="dcterms:W3CDTF">2015-09-05T11:02:12Z</dcterms:modified>
</cp:coreProperties>
</file>