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1" d="100"/>
          <a:sy n="81" d="100"/>
        </p:scale>
        <p:origin x="-1498" y="-6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A39F2-3E57-47FA-8C4A-12030C955BB8}" type="datetimeFigureOut">
              <a:rPr lang="ru-RU" smtClean="0"/>
              <a:t>05.09.2015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F29B31-ED3D-4BAD-98A1-7E24FE993ED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337158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A39F2-3E57-47FA-8C4A-12030C955BB8}" type="datetimeFigureOut">
              <a:rPr lang="ru-RU" smtClean="0"/>
              <a:t>05.09.2015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F29B31-ED3D-4BAD-98A1-7E24FE993ED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000762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A39F2-3E57-47FA-8C4A-12030C955BB8}" type="datetimeFigureOut">
              <a:rPr lang="ru-RU" smtClean="0"/>
              <a:t>05.09.2015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F29B31-ED3D-4BAD-98A1-7E24FE993ED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532690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A39F2-3E57-47FA-8C4A-12030C955BB8}" type="datetimeFigureOut">
              <a:rPr lang="ru-RU" smtClean="0"/>
              <a:t>05.09.2015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F29B31-ED3D-4BAD-98A1-7E24FE993ED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832633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A39F2-3E57-47FA-8C4A-12030C955BB8}" type="datetimeFigureOut">
              <a:rPr lang="ru-RU" smtClean="0"/>
              <a:t>05.09.2015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F29B31-ED3D-4BAD-98A1-7E24FE993ED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677086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A39F2-3E57-47FA-8C4A-12030C955BB8}" type="datetimeFigureOut">
              <a:rPr lang="ru-RU" smtClean="0"/>
              <a:t>05.09.2015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F29B31-ED3D-4BAD-98A1-7E24FE993ED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160784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A39F2-3E57-47FA-8C4A-12030C955BB8}" type="datetimeFigureOut">
              <a:rPr lang="ru-RU" smtClean="0"/>
              <a:t>05.09.2015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F29B31-ED3D-4BAD-98A1-7E24FE993ED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447209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A39F2-3E57-47FA-8C4A-12030C955BB8}" type="datetimeFigureOut">
              <a:rPr lang="ru-RU" smtClean="0"/>
              <a:t>05.09.2015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F29B31-ED3D-4BAD-98A1-7E24FE993ED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903891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A39F2-3E57-47FA-8C4A-12030C955BB8}" type="datetimeFigureOut">
              <a:rPr lang="ru-RU" smtClean="0"/>
              <a:t>05.09.2015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F29B31-ED3D-4BAD-98A1-7E24FE993ED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466050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A39F2-3E57-47FA-8C4A-12030C955BB8}" type="datetimeFigureOut">
              <a:rPr lang="ru-RU" smtClean="0"/>
              <a:t>05.09.2015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F29B31-ED3D-4BAD-98A1-7E24FE993ED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00578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A39F2-3E57-47FA-8C4A-12030C955BB8}" type="datetimeFigureOut">
              <a:rPr lang="ru-RU" smtClean="0"/>
              <a:t>05.09.2015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F29B31-ED3D-4BAD-98A1-7E24FE993ED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097371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4A39F2-3E57-47FA-8C4A-12030C955BB8}" type="datetimeFigureOut">
              <a:rPr lang="ru-RU" smtClean="0"/>
              <a:t>05.09.2015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F29B31-ED3D-4BAD-98A1-7E24FE993ED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241288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20581" y="260648"/>
            <a:ext cx="8902839" cy="65715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9095162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Экран (4:3)</PresentationFormat>
  <Paragraphs>0</Paragraphs>
  <Slides>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2" baseType="lpstr">
      <vt:lpstr>Тема Office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Ирина</dc:creator>
  <cp:lastModifiedBy>Ирина</cp:lastModifiedBy>
  <cp:revision>1</cp:revision>
  <dcterms:created xsi:type="dcterms:W3CDTF">2015-09-05T11:00:11Z</dcterms:created>
  <dcterms:modified xsi:type="dcterms:W3CDTF">2015-09-05T11:00:40Z</dcterms:modified>
</cp:coreProperties>
</file>