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72" r:id="rId6"/>
    <p:sldId id="276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844408" cy="18722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  <a: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книжки</a:t>
            </a:r>
            <a:b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(экскурсия в библиотеку)</a:t>
            </a:r>
            <a:endParaRPr lang="ru-RU" sz="2800" spc="30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В библиотеке для ребят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На полках книги в ряд стоят.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Бери, читай и много знай,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Но книгу ты не обижай.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Она откроет мир большой,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А если сделаешь больной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Ты книжку – навсегда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Страницы замолчат тогда.</a:t>
            </a:r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Каждый ребёнок с детства знает: "Книга - друг человека".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1026" name="Picture 2" descr="C:\Users\DenchiK\Desktop\поход в библиотеку август 2015г\DSCN6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5244324" cy="3933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64291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В рамках празднования года литературы дети старшей группы №10 и подготовительной группы № 1 посетили </a:t>
            </a:r>
            <a:r>
              <a:rPr lang="ru-RU" b="1" dirty="0" err="1" smtClean="0"/>
              <a:t>Луховскую</a:t>
            </a:r>
            <a:r>
              <a:rPr lang="ru-RU" b="1" dirty="0" smtClean="0"/>
              <a:t> поселковую библиотеку.</a:t>
            </a:r>
            <a:endParaRPr lang="ru-RU" dirty="0" smtClean="0"/>
          </a:p>
          <a:p>
            <a:pPr marL="72000" indent="0" algn="ctr"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enchiK\Desktop\поход в библиотеку август 2015г\DSCN6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3786214" cy="2839982"/>
          </a:xfrm>
          <a:prstGeom prst="rect">
            <a:avLst/>
          </a:prstGeom>
          <a:noFill/>
        </p:spPr>
      </p:pic>
      <p:pic>
        <p:nvPicPr>
          <p:cNvPr id="6" name="Picture 2" descr="C:\Users\DenchiK\Desktop\поход в библиотеку август 2015г\DSCN6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92978"/>
            <a:ext cx="3571900" cy="26792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3757610" cy="19399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Дети познакомились с детскими журналами, выходящими на мордовских и русских языках.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nchiK\Desktop\поход в библиотеку август 2015г\DSCN6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9"/>
            <a:ext cx="3643338" cy="2732812"/>
          </a:xfrm>
          <a:prstGeom prst="rect">
            <a:avLst/>
          </a:prstGeom>
          <a:noFill/>
        </p:spPr>
      </p:pic>
      <p:pic>
        <p:nvPicPr>
          <p:cNvPr id="12291" name="Picture 3" descr="C:\Users\DenchiK\Desktop\поход в библиотеку август 2015г\DSCN6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3940081" cy="295539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785794"/>
            <a:ext cx="3357586" cy="18573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Увлекателен был рассказ о истории </a:t>
            </a:r>
            <a:r>
              <a:rPr lang="ru-RU" sz="1800" dirty="0" err="1" smtClean="0"/>
              <a:t>Луховской</a:t>
            </a:r>
            <a:r>
              <a:rPr lang="ru-RU" sz="1800" dirty="0" smtClean="0"/>
              <a:t> библиотеки.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nchiK\Desktop\поход в библиотеку август 2015г\DSCN6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3071834" cy="2304136"/>
          </a:xfrm>
          <a:prstGeom prst="rect">
            <a:avLst/>
          </a:prstGeom>
          <a:noFill/>
        </p:spPr>
      </p:pic>
      <p:pic>
        <p:nvPicPr>
          <p:cNvPr id="16387" name="Picture 3" descr="C:\Users\DenchiK\Desktop\поход в библиотеку август 2015г\DSCN6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21789"/>
            <a:ext cx="4371935" cy="32793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714356"/>
            <a:ext cx="4714908" cy="18573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Воспитанникам детского сада были показаны интересные  мультфильмы.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DenchiK\Desktop\поход в библиотеку август 2015г\DSCN6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357586" cy="2518474"/>
          </a:xfrm>
          <a:prstGeom prst="rect">
            <a:avLst/>
          </a:prstGeom>
          <a:noFill/>
        </p:spPr>
      </p:pic>
      <p:pic>
        <p:nvPicPr>
          <p:cNvPr id="13320" name="Picture 8" descr="C:\Users\DenchiK\Desktop\поход в библиотеку август 2015г\DSCN6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3857653" cy="27146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 интересны эти книги!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enchiK\Desktop\поход в библиотеку август 2015г\DSCN6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333435" cy="40005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 свидания, библиотека!  Мы придем к </a:t>
            </a:r>
            <a:r>
              <a:rPr lang="ru-RU" sz="1800" smtClean="0"/>
              <a:t>тебе ещё.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В гостях у книжки (экскурсия в библиотеку)</vt:lpstr>
      <vt:lpstr>Слайд 2</vt:lpstr>
      <vt:lpstr>Слайд 3</vt:lpstr>
      <vt:lpstr>Дети познакомились с детскими журналами, выходящими на мордовских и русских языках.</vt:lpstr>
      <vt:lpstr>Увлекателен был рассказ о истории Луховской библиотеки.</vt:lpstr>
      <vt:lpstr>Воспитанникам детского сада были показаны интересные  мультфильмы.</vt:lpstr>
      <vt:lpstr>Как интересны эти книги!</vt:lpstr>
      <vt:lpstr>До свидания, библиотека!  Мы придем к тебе ещё.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DenchiK</cp:lastModifiedBy>
  <cp:revision>17</cp:revision>
  <dcterms:created xsi:type="dcterms:W3CDTF">2014-08-10T07:57:19Z</dcterms:created>
  <dcterms:modified xsi:type="dcterms:W3CDTF">2015-08-23T20:41:59Z</dcterms:modified>
</cp:coreProperties>
</file>