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79" r:id="rId5"/>
    <p:sldId id="280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81" r:id="rId16"/>
    <p:sldId id="277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.jpeg"/><Relationship Id="rId7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4.jpeg"/><Relationship Id="rId7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3.jpeg"/><Relationship Id="rId4" Type="http://schemas.openxmlformats.org/officeDocument/2006/relationships/image" Target="../media/image58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.jpeg"/><Relationship Id="rId7" Type="http://schemas.openxmlformats.org/officeDocument/2006/relationships/image" Target="../media/image6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62.jpeg"/><Relationship Id="rId4" Type="http://schemas.openxmlformats.org/officeDocument/2006/relationships/image" Target="../media/image64.jpeg"/><Relationship Id="rId9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4.jpeg"/><Relationship Id="rId7" Type="http://schemas.openxmlformats.org/officeDocument/2006/relationships/image" Target="../media/image6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332656"/>
            <a:ext cx="4658662" cy="61926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64488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4726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476672"/>
            <a:ext cx="56166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D3D6DF"/>
              </a:clrFrom>
              <a:clrTo>
                <a:srgbClr val="D3D6D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611560" y="1196752"/>
            <a:ext cx="80648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611560" y="2060848"/>
            <a:ext cx="800084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472775" y="6281936"/>
            <a:ext cx="67122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8464" y="0"/>
            <a:ext cx="4897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9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54726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D5D8DF"/>
              </a:clrFrom>
              <a:clrTo>
                <a:srgbClr val="D5D8D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611560" y="692696"/>
            <a:ext cx="807255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455219" y="6237312"/>
            <a:ext cx="68878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64488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4726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251118"/>
            <a:ext cx="755576" cy="6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764704"/>
            <a:ext cx="149673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2123727" y="548680"/>
            <a:ext cx="630547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2267744" y="1963736"/>
            <a:ext cx="5976664" cy="13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47664" y="3429000"/>
            <a:ext cx="6407490" cy="321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64488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4726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683568" y="548680"/>
            <a:ext cx="7798779" cy="268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3277802"/>
            <a:ext cx="6768752" cy="339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6251118"/>
            <a:ext cx="755576" cy="6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64488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4726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4D8E1"/>
              </a:clrFrom>
              <a:clrTo>
                <a:srgbClr val="D4D8E1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755576" y="1844824"/>
            <a:ext cx="769511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40055" y="6237312"/>
            <a:ext cx="7039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7740352" y="1196752"/>
            <a:ext cx="112953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64488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4726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74630" y="2420888"/>
            <a:ext cx="436937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58389" y="6165304"/>
            <a:ext cx="78561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5220072" y="548680"/>
            <a:ext cx="2520280" cy="3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420888"/>
            <a:ext cx="47941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1691680" y="1196752"/>
            <a:ext cx="61806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7871276" y="980728"/>
            <a:ext cx="10212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6165304"/>
            <a:ext cx="86241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64488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4726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395536" y="548680"/>
            <a:ext cx="7056783" cy="200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267744" y="2636912"/>
            <a:ext cx="56766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7871276" y="2420888"/>
            <a:ext cx="10212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5076056" y="3284984"/>
            <a:ext cx="2520280" cy="3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440055" y="6237312"/>
            <a:ext cx="70394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43608" y="3212976"/>
            <a:ext cx="6687372" cy="34178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64488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4726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227405"/>
            <a:ext cx="827584" cy="63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467544" y="548680"/>
            <a:ext cx="7182275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395536" y="2276872"/>
            <a:ext cx="652619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395536" y="4005064"/>
            <a:ext cx="66247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52120" y="4653136"/>
            <a:ext cx="2734032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251520" y="206828"/>
            <a:ext cx="8646499" cy="646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6165304"/>
            <a:ext cx="792088" cy="3383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23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64488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4726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>
            <a:off x="1331640" y="3861048"/>
            <a:ext cx="6384709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57169" y="6309320"/>
            <a:ext cx="786831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2483768" y="476672"/>
            <a:ext cx="3816424" cy="3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6228184" y="6165304"/>
            <a:ext cx="1296144" cy="4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64488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4726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323528" y="476672"/>
            <a:ext cx="54433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611560" y="1268760"/>
            <a:ext cx="771514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3568" y="2492896"/>
            <a:ext cx="797054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6309320"/>
            <a:ext cx="6835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64488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4726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309320"/>
            <a:ext cx="6835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827584" y="548680"/>
            <a:ext cx="801129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539552" y="1844824"/>
            <a:ext cx="7776864" cy="120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1331640" y="2996952"/>
            <a:ext cx="7560840" cy="16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51520" y="3284984"/>
            <a:ext cx="102868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03648" y="4653136"/>
            <a:ext cx="638753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64488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4726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539553" y="620686"/>
            <a:ext cx="2469874" cy="274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3247053" y="620687"/>
            <a:ext cx="2405067" cy="267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6156176" y="620687"/>
            <a:ext cx="2234572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395536" y="3645024"/>
            <a:ext cx="841593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452180" y="6237312"/>
            <a:ext cx="69182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64488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4726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67544" y="692696"/>
            <a:ext cx="826526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2564904"/>
            <a:ext cx="649672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7596336" y="4797152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532440" y="6309320"/>
            <a:ext cx="61156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64488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4726" y="0"/>
            <a:ext cx="46892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1547664" y="620688"/>
            <a:ext cx="569663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6237312"/>
            <a:ext cx="75557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323528" y="1340768"/>
            <a:ext cx="847004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64488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8927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4726" y="0"/>
            <a:ext cx="468927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381328"/>
            <a:ext cx="72008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539552" y="448877"/>
            <a:ext cx="7488832" cy="45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720" y="908720"/>
            <a:ext cx="2592288" cy="40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60" y="1268760"/>
            <a:ext cx="4104456" cy="121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email">
            <a:lum/>
          </a:blip>
          <a:srcRect/>
          <a:stretch>
            <a:fillRect/>
          </a:stretch>
        </p:blipFill>
        <p:spPr bwMode="auto">
          <a:xfrm>
            <a:off x="611559" y="2492896"/>
            <a:ext cx="412340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email">
            <a:lum/>
          </a:blip>
          <a:srcRect/>
          <a:stretch>
            <a:fillRect/>
          </a:stretch>
        </p:blipFill>
        <p:spPr bwMode="auto">
          <a:xfrm>
            <a:off x="539552" y="3645024"/>
            <a:ext cx="509816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email">
            <a:lum/>
          </a:blip>
          <a:srcRect/>
          <a:stretch>
            <a:fillRect/>
          </a:stretch>
        </p:blipFill>
        <p:spPr bwMode="auto">
          <a:xfrm>
            <a:off x="539552" y="4797152"/>
            <a:ext cx="5112568" cy="12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email">
            <a:lum bright="10000"/>
          </a:blip>
          <a:srcRect/>
          <a:stretch>
            <a:fillRect/>
          </a:stretch>
        </p:blipFill>
        <p:spPr bwMode="auto">
          <a:xfrm>
            <a:off x="3131840" y="6165304"/>
            <a:ext cx="57606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195736" y="6065911"/>
            <a:ext cx="864096" cy="7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5E7B6"/>
              </a:clrFrom>
              <a:clrTo>
                <a:srgbClr val="F5E7B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772816"/>
            <a:ext cx="217581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26</cp:revision>
  <dcterms:created xsi:type="dcterms:W3CDTF">2015-07-16T21:11:35Z</dcterms:created>
  <dcterms:modified xsi:type="dcterms:W3CDTF">2015-10-13T17:12:15Z</dcterms:modified>
</cp:coreProperties>
</file>