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>
      <p:cViewPr varScale="1">
        <p:scale>
          <a:sx n="68" d="100"/>
          <a:sy n="68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6.jpeg"/><Relationship Id="rId7" Type="http://schemas.openxmlformats.org/officeDocument/2006/relationships/image" Target="../media/image4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6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4.jpeg"/><Relationship Id="rId10" Type="http://schemas.openxmlformats.org/officeDocument/2006/relationships/image" Target="../media/image21.jpeg"/><Relationship Id="rId4" Type="http://schemas.openxmlformats.org/officeDocument/2006/relationships/image" Target="../media/image2.jpe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6.jpe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16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4.jpeg"/><Relationship Id="rId3" Type="http://schemas.openxmlformats.org/officeDocument/2006/relationships/image" Target="../media/image16.jpeg"/><Relationship Id="rId7" Type="http://schemas.openxmlformats.org/officeDocument/2006/relationships/image" Target="../media/image29.jpeg"/><Relationship Id="rId12" Type="http://schemas.openxmlformats.org/officeDocument/2006/relationships/image" Target="../media/image33.jpeg"/><Relationship Id="rId2" Type="http://schemas.openxmlformats.org/officeDocument/2006/relationships/image" Target="../media/image1.jpeg"/><Relationship Id="rId16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11" Type="http://schemas.openxmlformats.org/officeDocument/2006/relationships/image" Target="../media/image32.jpeg"/><Relationship Id="rId5" Type="http://schemas.openxmlformats.org/officeDocument/2006/relationships/image" Target="../media/image4.jpeg"/><Relationship Id="rId15" Type="http://schemas.openxmlformats.org/officeDocument/2006/relationships/image" Target="../media/image36.jpeg"/><Relationship Id="rId10" Type="http://schemas.openxmlformats.org/officeDocument/2006/relationships/image" Target="../media/image26.jpeg"/><Relationship Id="rId4" Type="http://schemas.openxmlformats.org/officeDocument/2006/relationships/image" Target="../media/image2.jpeg"/><Relationship Id="rId9" Type="http://schemas.openxmlformats.org/officeDocument/2006/relationships/image" Target="../media/image31.jpeg"/><Relationship Id="rId1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16.jpeg"/><Relationship Id="rId7" Type="http://schemas.openxmlformats.org/officeDocument/2006/relationships/image" Target="../media/image3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4.jpeg"/><Relationship Id="rId10" Type="http://schemas.openxmlformats.org/officeDocument/2006/relationships/image" Target="../media/image42.jpeg"/><Relationship Id="rId4" Type="http://schemas.openxmlformats.org/officeDocument/2006/relationships/image" Target="../media/image2.jpeg"/><Relationship Id="rId9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16.jpeg"/><Relationship Id="rId7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381328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6381328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395536" y="476672"/>
            <a:ext cx="676875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7596336" y="4437112"/>
            <a:ext cx="10081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611560" y="1412776"/>
            <a:ext cx="11521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987824" y="5301208"/>
            <a:ext cx="40324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11560" y="4725144"/>
            <a:ext cx="1601119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483768" y="1556792"/>
            <a:ext cx="51283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1" y="908720"/>
            <a:ext cx="3205921" cy="3744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860032" y="2492896"/>
            <a:ext cx="3240360" cy="3672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971600" y="5157192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7380312" y="692696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971600" y="5157192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7380312" y="692696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339752" y="836712"/>
            <a:ext cx="4032448" cy="504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051720" y="2132856"/>
            <a:ext cx="51283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1" y="6165304"/>
            <a:ext cx="827585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1656646" y="620688"/>
            <a:ext cx="6968879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9552" y="83671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1" y="6237312"/>
            <a:ext cx="82758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611559" y="692696"/>
            <a:ext cx="789957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83086" y="6237312"/>
            <a:ext cx="860914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539552" y="548680"/>
            <a:ext cx="2376264" cy="47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835696" y="908720"/>
            <a:ext cx="4536504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Ландшафтный дизайнер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– проектировщик и создатель композиций из различных насаждений.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2492896"/>
            <a:ext cx="5688632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Озеленитель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– специалист, который занимается подготовкой почвы, посадочного материала, удобрений, устройством клумб, бордюров, посадкой и выращиванием цветов, кустов, деревьев, уходом за посадками, кустарниками, их стрижкой.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5445224"/>
            <a:ext cx="532859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Дворник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– специалист, который  поддерживает чистоту и порядок во дворе и около дома.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44208" y="548680"/>
            <a:ext cx="2304256" cy="193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9552" y="2060848"/>
            <a:ext cx="2304256" cy="21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971599" y="4293096"/>
            <a:ext cx="14255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83086" y="6237312"/>
            <a:ext cx="860914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764704"/>
            <a:ext cx="648072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Какие инструменты нужны для создания городских садов и парков и ухода за ними?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2320" y="836712"/>
            <a:ext cx="1152128" cy="11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683568" y="2060848"/>
            <a:ext cx="766165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237312"/>
            <a:ext cx="93763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2051720" y="548680"/>
            <a:ext cx="667911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5576" y="90872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 cstate="email">
            <a:lum bright="10000" contrast="10000"/>
          </a:blip>
          <a:srcRect/>
          <a:stretch>
            <a:fillRect/>
          </a:stretch>
        </p:blipFill>
        <p:spPr bwMode="auto">
          <a:xfrm>
            <a:off x="611559" y="2780928"/>
            <a:ext cx="799288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309320"/>
            <a:ext cx="82885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835696" y="548680"/>
            <a:ext cx="69127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5576" y="54868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1835696" y="1268760"/>
            <a:ext cx="696204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55576" y="162880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1" cstate="email">
            <a:lum bright="10000" contrast="20000"/>
          </a:blip>
          <a:srcRect/>
          <a:stretch>
            <a:fillRect/>
          </a:stretch>
        </p:blipFill>
        <p:spPr bwMode="auto">
          <a:xfrm>
            <a:off x="2911316" y="2060848"/>
            <a:ext cx="229525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1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6588224" y="1916832"/>
            <a:ext cx="20162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827583" y="2924944"/>
            <a:ext cx="2093187" cy="202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14" cstate="email">
            <a:lum bright="10000"/>
          </a:blip>
          <a:srcRect/>
          <a:stretch>
            <a:fillRect/>
          </a:stretch>
        </p:blipFill>
        <p:spPr bwMode="auto">
          <a:xfrm>
            <a:off x="1115616" y="5318552"/>
            <a:ext cx="7632848" cy="15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5" cstate="email">
            <a:lum bright="10000" contrast="20000"/>
          </a:blip>
          <a:srcRect/>
          <a:stretch>
            <a:fillRect/>
          </a:stretch>
        </p:blipFill>
        <p:spPr bwMode="auto">
          <a:xfrm>
            <a:off x="5004048" y="3645024"/>
            <a:ext cx="2018406" cy="195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539552" y="4941168"/>
            <a:ext cx="810279" cy="88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16416" y="6164675"/>
            <a:ext cx="827584" cy="69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548680"/>
            <a:ext cx="748883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740352" y="54868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9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755576" y="1700808"/>
            <a:ext cx="756084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0" cstate="email">
            <a:lum bright="30000"/>
          </a:blip>
          <a:srcRect/>
          <a:stretch>
            <a:fillRect/>
          </a:stretch>
        </p:blipFill>
        <p:spPr bwMode="auto">
          <a:xfrm>
            <a:off x="611560" y="1124744"/>
            <a:ext cx="2808312" cy="53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16416" y="6164675"/>
            <a:ext cx="827584" cy="69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1840" y="3861048"/>
            <a:ext cx="2664295" cy="25976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16016" y="692696"/>
            <a:ext cx="2816784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043608" y="692696"/>
            <a:ext cx="2664296" cy="27426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77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14</cp:revision>
  <dcterms:created xsi:type="dcterms:W3CDTF">2015-07-17T09:30:47Z</dcterms:created>
  <dcterms:modified xsi:type="dcterms:W3CDTF">2015-10-22T18:57:03Z</dcterms:modified>
</cp:coreProperties>
</file>