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4" r:id="rId10"/>
    <p:sldId id="275" r:id="rId11"/>
    <p:sldId id="276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476672"/>
            <a:ext cx="6643734" cy="15388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ТЕЛЕБАШНЯ</a:t>
            </a:r>
          </a:p>
          <a:p>
            <a:pPr algn="ctr"/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3635896" y="1628800"/>
            <a:ext cx="1368152" cy="4729788"/>
            <a:chOff x="3491880" y="1196752"/>
            <a:chExt cx="1368152" cy="4729788"/>
          </a:xfrm>
        </p:grpSpPr>
        <p:pic>
          <p:nvPicPr>
            <p:cNvPr id="8" name="Содержимое 3" descr="Изображение 031.jp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1880" y="4941168"/>
              <a:ext cx="1368152" cy="985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1" name="Группа 10"/>
            <p:cNvGrpSpPr/>
            <p:nvPr/>
          </p:nvGrpSpPr>
          <p:grpSpPr>
            <a:xfrm>
              <a:off x="3851920" y="1196752"/>
              <a:ext cx="913948" cy="3816424"/>
              <a:chOff x="3851920" y="1196752"/>
              <a:chExt cx="913948" cy="3816424"/>
            </a:xfrm>
          </p:grpSpPr>
          <p:pic>
            <p:nvPicPr>
              <p:cNvPr id="6" name="Содержимое 3" descr="Изображение 031.jpg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51920" y="3501008"/>
                <a:ext cx="720080" cy="15121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0" name="Группа 9"/>
              <p:cNvGrpSpPr/>
              <p:nvPr/>
            </p:nvGrpSpPr>
            <p:grpSpPr>
              <a:xfrm>
                <a:off x="3851920" y="1196752"/>
                <a:ext cx="913948" cy="2304256"/>
                <a:chOff x="3995936" y="2636912"/>
                <a:chExt cx="913948" cy="2304256"/>
              </a:xfrm>
            </p:grpSpPr>
            <p:pic>
              <p:nvPicPr>
                <p:cNvPr id="7" name="Содержимое 3" descr="Изображение 031.jpg"/>
                <p:cNvPicPr>
                  <a:picLocks noChangeAspect="1"/>
                </p:cNvPicPr>
                <p:nvPr/>
              </p:nvPicPr>
              <p:blipFill>
                <a:blip r:embed="rId4" cstate="email">
                  <a:extLst>
                    <a:ext uri="{28A0092B-C50C-407E-A947-70E740481C1C}">
                      <a14:useLocalDpi xmlns:a14="http://schemas.microsoft.com/office/drawing/2010/main" xmlns="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95936" y="3429000"/>
                  <a:ext cx="913948" cy="15121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9" name="Содержимое 3" descr="Изображение 031.jp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xmlns="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39952" y="2636912"/>
                  <a:ext cx="769932" cy="8640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</p:grpSp>
      <p:pic>
        <p:nvPicPr>
          <p:cNvPr id="13" name="Рисунок 12" descr="Изображение 031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5907149" y="3933056"/>
            <a:ext cx="2553283" cy="266429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51720" y="260648"/>
            <a:ext cx="4392488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51720" y="188640"/>
            <a:ext cx="5642650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267744" y="260648"/>
            <a:ext cx="4949743" cy="6390871"/>
            <a:chOff x="2267744" y="260648"/>
            <a:chExt cx="4949743" cy="6390871"/>
          </a:xfrm>
        </p:grpSpPr>
        <p:pic>
          <p:nvPicPr>
            <p:cNvPr id="2" name="Рисунок 1" descr="Изображение 031.jp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>
            <a:xfrm>
              <a:off x="2267744" y="260648"/>
              <a:ext cx="4752528" cy="633670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" name="Полилиния 2"/>
            <p:cNvSpPr/>
            <p:nvPr/>
          </p:nvSpPr>
          <p:spPr>
            <a:xfrm>
              <a:off x="6724357" y="6316394"/>
              <a:ext cx="493130" cy="335125"/>
            </a:xfrm>
            <a:custGeom>
              <a:avLst/>
              <a:gdLst>
                <a:gd name="connsiteX0" fmla="*/ 464234 w 493130"/>
                <a:gd name="connsiteY0" fmla="*/ 70338 h 335125"/>
                <a:gd name="connsiteX1" fmla="*/ 450166 w 493130"/>
                <a:gd name="connsiteY1" fmla="*/ 28135 h 335125"/>
                <a:gd name="connsiteX2" fmla="*/ 407963 w 493130"/>
                <a:gd name="connsiteY2" fmla="*/ 0 h 335125"/>
                <a:gd name="connsiteX3" fmla="*/ 126609 w 493130"/>
                <a:gd name="connsiteY3" fmla="*/ 14068 h 335125"/>
                <a:gd name="connsiteX4" fmla="*/ 42203 w 493130"/>
                <a:gd name="connsiteY4" fmla="*/ 84406 h 335125"/>
                <a:gd name="connsiteX5" fmla="*/ 28135 w 493130"/>
                <a:gd name="connsiteY5" fmla="*/ 126609 h 335125"/>
                <a:gd name="connsiteX6" fmla="*/ 0 w 493130"/>
                <a:gd name="connsiteY6" fmla="*/ 168812 h 335125"/>
                <a:gd name="connsiteX7" fmla="*/ 14068 w 493130"/>
                <a:gd name="connsiteY7" fmla="*/ 253218 h 335125"/>
                <a:gd name="connsiteX8" fmla="*/ 140677 w 493130"/>
                <a:gd name="connsiteY8" fmla="*/ 295421 h 335125"/>
                <a:gd name="connsiteX9" fmla="*/ 478301 w 493130"/>
                <a:gd name="connsiteY9" fmla="*/ 239151 h 335125"/>
                <a:gd name="connsiteX10" fmla="*/ 492369 w 493130"/>
                <a:gd name="connsiteY10" fmla="*/ 196948 h 335125"/>
                <a:gd name="connsiteX11" fmla="*/ 478301 w 493130"/>
                <a:gd name="connsiteY11" fmla="*/ 98474 h 335125"/>
                <a:gd name="connsiteX12" fmla="*/ 436098 w 493130"/>
                <a:gd name="connsiteY12" fmla="*/ 84406 h 335125"/>
                <a:gd name="connsiteX13" fmla="*/ 407963 w 493130"/>
                <a:gd name="connsiteY13" fmla="*/ 0 h 335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3130" h="335125">
                  <a:moveTo>
                    <a:pt x="464234" y="70338"/>
                  </a:moveTo>
                  <a:cubicBezTo>
                    <a:pt x="459545" y="56270"/>
                    <a:pt x="459429" y="39714"/>
                    <a:pt x="450166" y="28135"/>
                  </a:cubicBezTo>
                  <a:cubicBezTo>
                    <a:pt x="439604" y="14933"/>
                    <a:pt x="424854" y="734"/>
                    <a:pt x="407963" y="0"/>
                  </a:cubicBezTo>
                  <a:lnTo>
                    <a:pt x="126609" y="14068"/>
                  </a:lnTo>
                  <a:cubicBezTo>
                    <a:pt x="95467" y="34829"/>
                    <a:pt x="63867" y="51910"/>
                    <a:pt x="42203" y="84406"/>
                  </a:cubicBezTo>
                  <a:cubicBezTo>
                    <a:pt x="33978" y="96744"/>
                    <a:pt x="34767" y="113346"/>
                    <a:pt x="28135" y="126609"/>
                  </a:cubicBezTo>
                  <a:cubicBezTo>
                    <a:pt x="20574" y="141731"/>
                    <a:pt x="9378" y="154744"/>
                    <a:pt x="0" y="168812"/>
                  </a:cubicBezTo>
                  <a:cubicBezTo>
                    <a:pt x="4689" y="196947"/>
                    <a:pt x="4053" y="226511"/>
                    <a:pt x="14068" y="253218"/>
                  </a:cubicBezTo>
                  <a:cubicBezTo>
                    <a:pt x="31587" y="299935"/>
                    <a:pt x="114228" y="291643"/>
                    <a:pt x="140677" y="295421"/>
                  </a:cubicBezTo>
                  <a:cubicBezTo>
                    <a:pt x="239536" y="290478"/>
                    <a:pt x="398323" y="335125"/>
                    <a:pt x="478301" y="239151"/>
                  </a:cubicBezTo>
                  <a:cubicBezTo>
                    <a:pt x="487794" y="227759"/>
                    <a:pt x="487680" y="211016"/>
                    <a:pt x="492369" y="196948"/>
                  </a:cubicBezTo>
                  <a:cubicBezTo>
                    <a:pt x="487680" y="164123"/>
                    <a:pt x="493130" y="128131"/>
                    <a:pt x="478301" y="98474"/>
                  </a:cubicBezTo>
                  <a:cubicBezTo>
                    <a:pt x="471669" y="85211"/>
                    <a:pt x="447677" y="93669"/>
                    <a:pt x="436098" y="84406"/>
                  </a:cubicBezTo>
                  <a:cubicBezTo>
                    <a:pt x="400160" y="55655"/>
                    <a:pt x="407963" y="38178"/>
                    <a:pt x="407963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3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1187624" y="1124744"/>
            <a:ext cx="6879138" cy="474423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31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2699792" y="476672"/>
            <a:ext cx="3799324" cy="595796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3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1259632" y="620688"/>
            <a:ext cx="7093410" cy="554461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3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683568" y="1268760"/>
            <a:ext cx="8174940" cy="352839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3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683568" y="404664"/>
            <a:ext cx="5137458" cy="532859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3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971601" y="307903"/>
            <a:ext cx="7560840" cy="500241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3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611560" y="260648"/>
            <a:ext cx="4104456" cy="3960440"/>
          </a:xfrm>
          <a:prstGeom prst="rect">
            <a:avLst/>
          </a:prstGeom>
        </p:spPr>
      </p:pic>
      <p:pic>
        <p:nvPicPr>
          <p:cNvPr id="3" name="Рисунок 2" descr="Изображение 03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4716016" y="2348880"/>
            <a:ext cx="4104456" cy="410445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707904" y="692696"/>
            <a:ext cx="2232248" cy="5737900"/>
            <a:chOff x="3491880" y="1196752"/>
            <a:chExt cx="1368152" cy="4729788"/>
          </a:xfrm>
        </p:grpSpPr>
        <p:pic>
          <p:nvPicPr>
            <p:cNvPr id="3" name="Содержимое 3" descr="Изображение 031.jp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1880" y="4941168"/>
              <a:ext cx="1368152" cy="985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Группа 10"/>
            <p:cNvGrpSpPr/>
            <p:nvPr/>
          </p:nvGrpSpPr>
          <p:grpSpPr>
            <a:xfrm>
              <a:off x="3851920" y="1196752"/>
              <a:ext cx="913948" cy="3816424"/>
              <a:chOff x="3851920" y="1196752"/>
              <a:chExt cx="913948" cy="3816424"/>
            </a:xfrm>
          </p:grpSpPr>
          <p:pic>
            <p:nvPicPr>
              <p:cNvPr id="5" name="Содержимое 3" descr="Изображение 031.jpg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51920" y="3501008"/>
                <a:ext cx="720080" cy="15121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6" name="Группа 9"/>
              <p:cNvGrpSpPr/>
              <p:nvPr/>
            </p:nvGrpSpPr>
            <p:grpSpPr>
              <a:xfrm>
                <a:off x="3851920" y="1196752"/>
                <a:ext cx="913948" cy="2304256"/>
                <a:chOff x="3995936" y="2636912"/>
                <a:chExt cx="913948" cy="2304256"/>
              </a:xfrm>
            </p:grpSpPr>
            <p:pic>
              <p:nvPicPr>
                <p:cNvPr id="7" name="Содержимое 3" descr="Изображение 031.jpg"/>
                <p:cNvPicPr>
                  <a:picLocks noChangeAspect="1"/>
                </p:cNvPicPr>
                <p:nvPr/>
              </p:nvPicPr>
              <p:blipFill>
                <a:blip r:embed="rId4" cstate="email">
                  <a:extLst>
                    <a:ext uri="{28A0092B-C50C-407E-A947-70E740481C1C}">
                      <a14:useLocalDpi xmlns:a14="http://schemas.microsoft.com/office/drawing/2010/main" xmlns="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95936" y="3429000"/>
                  <a:ext cx="913948" cy="15121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8" name="Содержимое 3" descr="Изображение 031.jpg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 xmlns="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39952" y="2636912"/>
                  <a:ext cx="769932" cy="8640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1рус.яз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Тема1рус.яз</Template>
  <TotalTime>41</TotalTime>
  <Words>1</Words>
  <Application>Microsoft Office PowerPoint</Application>
  <PresentationFormat>Экран (4:3)</PresentationFormat>
  <Paragraphs>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Тема1рус.яз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ELENA</cp:lastModifiedBy>
  <cp:revision>10</cp:revision>
  <dcterms:modified xsi:type="dcterms:W3CDTF">2015-10-22T18:56:23Z</dcterms:modified>
</cp:coreProperties>
</file>