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4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7.jpe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5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7.jpe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8.jpeg"/><Relationship Id="rId9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7.jpeg"/><Relationship Id="rId7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11" Type="http://schemas.openxmlformats.org/officeDocument/2006/relationships/image" Target="../media/image36.jpeg"/><Relationship Id="rId5" Type="http://schemas.openxmlformats.org/officeDocument/2006/relationships/image" Target="../media/image29.jpeg"/><Relationship Id="rId10" Type="http://schemas.openxmlformats.org/officeDocument/2006/relationships/image" Target="../media/image35.jpeg"/><Relationship Id="rId4" Type="http://schemas.openxmlformats.org/officeDocument/2006/relationships/image" Target="../media/image8.jpeg"/><Relationship Id="rId9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7.jpeg"/><Relationship Id="rId7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2.jpeg"/><Relationship Id="rId4" Type="http://schemas.openxmlformats.org/officeDocument/2006/relationships/image" Target="../media/image8.jpeg"/><Relationship Id="rId9" Type="http://schemas.openxmlformats.org/officeDocument/2006/relationships/image" Target="../media/image4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0"/>
            <a:ext cx="435597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8802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6381328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6016" y="6381328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323528" y="476672"/>
            <a:ext cx="678932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64400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0"/>
            <a:ext cx="4499992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6309320"/>
            <a:ext cx="731573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611560" y="620688"/>
            <a:ext cx="7488832" cy="14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043608" y="2273082"/>
            <a:ext cx="2376264" cy="425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788024" y="1772816"/>
            <a:ext cx="316835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860032" y="4221088"/>
            <a:ext cx="3182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64400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0"/>
            <a:ext cx="4499992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lum bright="10000" contrast="-10000"/>
          </a:blip>
          <a:srcRect/>
          <a:stretch>
            <a:fillRect/>
          </a:stretch>
        </p:blipFill>
        <p:spPr bwMode="auto">
          <a:xfrm>
            <a:off x="539552" y="5229200"/>
            <a:ext cx="71287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87824" y="620689"/>
            <a:ext cx="2736304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64400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0"/>
            <a:ext cx="4499992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32440" y="6187445"/>
            <a:ext cx="611560" cy="67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75656" y="2276872"/>
            <a:ext cx="61926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39552" y="620688"/>
            <a:ext cx="820891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Проволока -  жёсткая, но гибкая металлическая нить, чаще всего круглого сечения, то есть имеющая в разрезе форму круга. Её делают из стали, алюминия, меди и других металлов. Проволока производится диаметром от ), 005 до 17 мм  и используется для изготовления электрических проводов, пружин,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свёрл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электронных приборов и в других целях.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3645024"/>
            <a:ext cx="8352928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Кусачками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откусывают, отрезают проволоку.</a:t>
            </a:r>
          </a:p>
          <a:p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Плоскогубцами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скручивают, выпрямляют, сгибают проволоку.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4788024" y="4941168"/>
            <a:ext cx="3600400" cy="16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827583" y="4797152"/>
            <a:ext cx="340437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64400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0"/>
            <a:ext cx="4499992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32440" y="6187445"/>
            <a:ext cx="611560" cy="67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467543" y="620688"/>
            <a:ext cx="8279657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2771800" y="5157192"/>
            <a:ext cx="318835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64400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0"/>
            <a:ext cx="4499992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1" y="6165304"/>
            <a:ext cx="88669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467544" y="548680"/>
            <a:ext cx="734481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2411760" y="1916832"/>
            <a:ext cx="6264696" cy="54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403648" y="191683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475656" y="3068960"/>
            <a:ext cx="71287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67544" y="3068960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635896" y="3645024"/>
            <a:ext cx="151216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2" cstate="email">
            <a:lum bright="10000"/>
          </a:blip>
          <a:srcRect/>
          <a:stretch>
            <a:fillRect/>
          </a:stretch>
        </p:blipFill>
        <p:spPr bwMode="auto">
          <a:xfrm>
            <a:off x="5796136" y="4509120"/>
            <a:ext cx="2088232" cy="2171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64400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0"/>
            <a:ext cx="4499992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>
            <a:lum bright="10000"/>
          </a:blip>
          <a:srcRect/>
          <a:stretch>
            <a:fillRect/>
          </a:stretch>
        </p:blipFill>
        <p:spPr bwMode="auto">
          <a:xfrm>
            <a:off x="3203848" y="620688"/>
            <a:ext cx="223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 contrast="20000"/>
          </a:blip>
          <a:srcRect/>
          <a:stretch>
            <a:fillRect/>
          </a:stretch>
        </p:blipFill>
        <p:spPr bwMode="auto">
          <a:xfrm>
            <a:off x="467544" y="1196752"/>
            <a:ext cx="819167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64400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0"/>
            <a:ext cx="4499992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lum bright="10000"/>
          </a:blip>
          <a:srcRect/>
          <a:stretch>
            <a:fillRect/>
          </a:stretch>
        </p:blipFill>
        <p:spPr bwMode="auto">
          <a:xfrm>
            <a:off x="3203848" y="548680"/>
            <a:ext cx="223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6192754" y="548680"/>
            <a:ext cx="233739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249607" y="6237312"/>
            <a:ext cx="89439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B2B6B5"/>
              </a:clrFrom>
              <a:clrTo>
                <a:srgbClr val="B2B6B5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3203848" y="1844824"/>
            <a:ext cx="276227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9" cstate="email">
            <a:lum bright="10000"/>
          </a:blip>
          <a:srcRect/>
          <a:stretch>
            <a:fillRect/>
          </a:stretch>
        </p:blipFill>
        <p:spPr bwMode="auto">
          <a:xfrm>
            <a:off x="611560" y="4221088"/>
            <a:ext cx="30243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C2CACD"/>
              </a:clrFrom>
              <a:clrTo>
                <a:srgbClr val="C2CACD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4716016" y="4221088"/>
            <a:ext cx="3102182" cy="244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1" cstate="email">
            <a:lum bright="10000"/>
          </a:blip>
          <a:srcRect/>
          <a:stretch>
            <a:fillRect/>
          </a:stretch>
        </p:blipFill>
        <p:spPr bwMode="auto">
          <a:xfrm>
            <a:off x="611559" y="620688"/>
            <a:ext cx="221563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64400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0"/>
            <a:ext cx="4499992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49607" y="6237312"/>
            <a:ext cx="89439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395536" y="5517232"/>
            <a:ext cx="7056784" cy="55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24328" y="5013176"/>
            <a:ext cx="10081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2843808" y="548680"/>
            <a:ext cx="1872208" cy="470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9" cstate="email">
            <a:lum bright="10000"/>
          </a:blip>
          <a:srcRect/>
          <a:stretch>
            <a:fillRect/>
          </a:stretch>
        </p:blipFill>
        <p:spPr bwMode="auto">
          <a:xfrm>
            <a:off x="4644008" y="1772816"/>
            <a:ext cx="15505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76</Words>
  <Application>Microsoft Office PowerPoint</Application>
  <PresentationFormat>Экран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15</cp:revision>
  <dcterms:created xsi:type="dcterms:W3CDTF">2015-07-17T02:17:26Z</dcterms:created>
  <dcterms:modified xsi:type="dcterms:W3CDTF">2015-10-22T18:55:49Z</dcterms:modified>
</cp:coreProperties>
</file>