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4" r:id="rId4"/>
    <p:sldId id="265" r:id="rId5"/>
    <p:sldId id="266" r:id="rId6"/>
    <p:sldId id="267" r:id="rId7"/>
    <p:sldId id="268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2.jpeg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13" Type="http://schemas.openxmlformats.org/officeDocument/2006/relationships/image" Target="../media/image25.jpeg"/><Relationship Id="rId3" Type="http://schemas.openxmlformats.org/officeDocument/2006/relationships/image" Target="../media/image2.jpeg"/><Relationship Id="rId7" Type="http://schemas.openxmlformats.org/officeDocument/2006/relationships/image" Target="../media/image20.jpeg"/><Relationship Id="rId12" Type="http://schemas.openxmlformats.org/officeDocument/2006/relationships/image" Target="../media/image2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11" Type="http://schemas.openxmlformats.org/officeDocument/2006/relationships/image" Target="../media/image23.jpeg"/><Relationship Id="rId5" Type="http://schemas.openxmlformats.org/officeDocument/2006/relationships/image" Target="../media/image11.jpeg"/><Relationship Id="rId10" Type="http://schemas.openxmlformats.org/officeDocument/2006/relationships/image" Target="../media/image18.jpeg"/><Relationship Id="rId4" Type="http://schemas.openxmlformats.org/officeDocument/2006/relationships/image" Target="../media/image10.jpeg"/><Relationship Id="rId9" Type="http://schemas.openxmlformats.org/officeDocument/2006/relationships/image" Target="../media/image2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.jpeg"/><Relationship Id="rId7" Type="http://schemas.openxmlformats.org/officeDocument/2006/relationships/image" Target="../media/image23.jpeg"/><Relationship Id="rId12" Type="http://schemas.openxmlformats.org/officeDocument/2006/relationships/image" Target="../media/image3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11" Type="http://schemas.openxmlformats.org/officeDocument/2006/relationships/image" Target="../media/image30.jpeg"/><Relationship Id="rId5" Type="http://schemas.openxmlformats.org/officeDocument/2006/relationships/image" Target="../media/image11.jpeg"/><Relationship Id="rId10" Type="http://schemas.openxmlformats.org/officeDocument/2006/relationships/image" Target="../media/image29.jpeg"/><Relationship Id="rId4" Type="http://schemas.openxmlformats.org/officeDocument/2006/relationships/image" Target="../media/image10.jpeg"/><Relationship Id="rId9" Type="http://schemas.openxmlformats.org/officeDocument/2006/relationships/image" Target="../media/image2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8.jpeg"/><Relationship Id="rId3" Type="http://schemas.openxmlformats.org/officeDocument/2006/relationships/image" Target="../media/image2.jpeg"/><Relationship Id="rId7" Type="http://schemas.openxmlformats.org/officeDocument/2006/relationships/image" Target="../media/image33.jpeg"/><Relationship Id="rId12" Type="http://schemas.openxmlformats.org/officeDocument/2006/relationships/image" Target="../media/image2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11" Type="http://schemas.openxmlformats.org/officeDocument/2006/relationships/image" Target="../media/image37.png"/><Relationship Id="rId5" Type="http://schemas.openxmlformats.org/officeDocument/2006/relationships/image" Target="../media/image11.jpeg"/><Relationship Id="rId10" Type="http://schemas.openxmlformats.org/officeDocument/2006/relationships/image" Target="../media/image36.jpeg"/><Relationship Id="rId4" Type="http://schemas.openxmlformats.org/officeDocument/2006/relationships/image" Target="../media/image10.jpeg"/><Relationship Id="rId9" Type="http://schemas.openxmlformats.org/officeDocument/2006/relationships/image" Target="../media/image3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jpeg"/><Relationship Id="rId3" Type="http://schemas.openxmlformats.org/officeDocument/2006/relationships/image" Target="../media/image2.jpeg"/><Relationship Id="rId7" Type="http://schemas.openxmlformats.org/officeDocument/2006/relationships/image" Target="../media/image4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jpeg"/><Relationship Id="rId3" Type="http://schemas.openxmlformats.org/officeDocument/2006/relationships/image" Target="../media/image2.jpeg"/><Relationship Id="rId7" Type="http://schemas.openxmlformats.org/officeDocument/2006/relationships/image" Target="../media/image4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4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jpeg"/><Relationship Id="rId13" Type="http://schemas.openxmlformats.org/officeDocument/2006/relationships/image" Target="../media/image55.jpeg"/><Relationship Id="rId3" Type="http://schemas.openxmlformats.org/officeDocument/2006/relationships/image" Target="../media/image2.jpeg"/><Relationship Id="rId7" Type="http://schemas.openxmlformats.org/officeDocument/2006/relationships/image" Target="../media/image49.jpeg"/><Relationship Id="rId12" Type="http://schemas.openxmlformats.org/officeDocument/2006/relationships/image" Target="../media/image5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jpeg"/><Relationship Id="rId11" Type="http://schemas.openxmlformats.org/officeDocument/2006/relationships/image" Target="../media/image53.jpeg"/><Relationship Id="rId5" Type="http://schemas.openxmlformats.org/officeDocument/2006/relationships/image" Target="../media/image11.jpeg"/><Relationship Id="rId15" Type="http://schemas.openxmlformats.org/officeDocument/2006/relationships/image" Target="../media/image57.jpeg"/><Relationship Id="rId10" Type="http://schemas.openxmlformats.org/officeDocument/2006/relationships/image" Target="../media/image52.jpeg"/><Relationship Id="rId4" Type="http://schemas.openxmlformats.org/officeDocument/2006/relationships/image" Target="../media/image10.jpeg"/><Relationship Id="rId9" Type="http://schemas.openxmlformats.org/officeDocument/2006/relationships/image" Target="../media/image51.jpeg"/><Relationship Id="rId14" Type="http://schemas.openxmlformats.org/officeDocument/2006/relationships/image" Target="../media/image5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6669360"/>
            <a:ext cx="4716016" cy="18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716016" y="6669360"/>
            <a:ext cx="4427984" cy="18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8FAF9"/>
              </a:clrFrom>
              <a:clrTo>
                <a:srgbClr val="F8FAF9">
                  <a:alpha val="0"/>
                </a:srgbClr>
              </a:clrTo>
            </a:clrChange>
            <a:lum bright="10000"/>
          </a:blip>
          <a:srcRect/>
          <a:stretch>
            <a:fillRect/>
          </a:stretch>
        </p:blipFill>
        <p:spPr bwMode="auto">
          <a:xfrm>
            <a:off x="5724128" y="3573016"/>
            <a:ext cx="2808312" cy="293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059832" y="2492896"/>
            <a:ext cx="2808312" cy="851004"/>
          </a:xfrm>
          <a:prstGeom prst="round2DiagRect">
            <a:avLst>
              <a:gd name="adj1" fmla="val 26900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6" name="Picture 2" descr="http://www.gjlg.com/linux_wallpapers/clipart2/images/clip022.jpg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332656"/>
            <a:ext cx="3312368" cy="24787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7544" y="1124744"/>
            <a:ext cx="237626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 cstate="email">
            <a:lum bright="10000"/>
          </a:blip>
          <a:srcRect/>
          <a:stretch>
            <a:fillRect/>
          </a:stretch>
        </p:blipFill>
        <p:spPr bwMode="auto">
          <a:xfrm>
            <a:off x="2987824" y="1196752"/>
            <a:ext cx="273630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8" cstate="email">
            <a:lum bright="10000"/>
          </a:blip>
          <a:srcRect/>
          <a:stretch>
            <a:fillRect/>
          </a:stretch>
        </p:blipFill>
        <p:spPr bwMode="auto">
          <a:xfrm>
            <a:off x="5868144" y="1340768"/>
            <a:ext cx="2520280" cy="2686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2195736" y="332656"/>
            <a:ext cx="451758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Вязание на спицах</a:t>
            </a:r>
            <a:endParaRPr lang="ru-RU" sz="40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gamesandgames.ru/upload/iblock/acf/acf6e0551a24948a935f4de3bfaedf4c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868144" y="4437112"/>
            <a:ext cx="2927648" cy="2223183"/>
          </a:xfrm>
          <a:prstGeom prst="rect">
            <a:avLst/>
          </a:prstGeom>
          <a:noFill/>
        </p:spPr>
      </p:pic>
      <p:pic>
        <p:nvPicPr>
          <p:cNvPr id="8196" name="Picture 4" descr="http://handmadehelp.ru/wp-content/uploads/2013/02/wpid-3ZpTY2QdPps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83568" y="4365104"/>
            <a:ext cx="2520280" cy="2079232"/>
          </a:xfrm>
          <a:prstGeom prst="rect">
            <a:avLst/>
          </a:prstGeom>
          <a:noFill/>
        </p:spPr>
      </p:pic>
      <p:pic>
        <p:nvPicPr>
          <p:cNvPr id="8198" name="Picture 6" descr="http://i1.imgbb.ru/img6/b/7/7/b77c6c2f5eff0887918f457f5db6eaf4_h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491880" y="4049736"/>
            <a:ext cx="2160240" cy="2570284"/>
          </a:xfrm>
          <a:prstGeom prst="rect">
            <a:avLst/>
          </a:prstGeom>
          <a:noFill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0" y="6165304"/>
            <a:ext cx="99335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 cstate="email">
            <a:lum bright="10000"/>
          </a:blip>
          <a:srcRect/>
          <a:stretch>
            <a:fillRect/>
          </a:stretch>
        </p:blipFill>
        <p:spPr bwMode="auto">
          <a:xfrm>
            <a:off x="1187624" y="476672"/>
            <a:ext cx="7560840" cy="273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email">
            <a:lum bright="10000"/>
          </a:blip>
          <a:srcRect/>
          <a:stretch>
            <a:fillRect/>
          </a:stretch>
        </p:blipFill>
        <p:spPr bwMode="auto">
          <a:xfrm>
            <a:off x="6286699" y="4221088"/>
            <a:ext cx="2605781" cy="2452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 cstate="email">
            <a:lum bright="10000"/>
          </a:blip>
          <a:srcRect/>
          <a:stretch>
            <a:fillRect/>
          </a:stretch>
        </p:blipFill>
        <p:spPr bwMode="auto">
          <a:xfrm>
            <a:off x="395536" y="3140968"/>
            <a:ext cx="252028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 cstate="email">
            <a:lum bright="10000"/>
          </a:blip>
          <a:srcRect/>
          <a:stretch>
            <a:fillRect/>
          </a:stretch>
        </p:blipFill>
        <p:spPr bwMode="auto">
          <a:xfrm>
            <a:off x="3275856" y="3140968"/>
            <a:ext cx="2814313" cy="1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0" y="6165304"/>
            <a:ext cx="99335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179512" y="548680"/>
            <a:ext cx="10081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http://infosmi.net/images/stories/articles/2014/Zdorovie/02-2014/05/649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115616" y="5013176"/>
            <a:ext cx="2304256" cy="1669750"/>
          </a:xfrm>
          <a:prstGeom prst="rect">
            <a:avLst/>
          </a:prstGeom>
          <a:noFill/>
        </p:spPr>
      </p:pic>
      <p:pic>
        <p:nvPicPr>
          <p:cNvPr id="17" name="Picture 2" descr="http://cs417217.vk.me/v417217974/8822/sSCpsyZ9JG8.jpg"/>
          <p:cNvPicPr>
            <a:picLocks noChangeAspect="1" noChangeArrowheads="1"/>
          </p:cNvPicPr>
          <p:nvPr/>
        </p:nvPicPr>
        <p:blipFill>
          <a:blip r:embed="rId13" cstate="print"/>
          <a:srcRect l="8704" t="7541" r="11718" b="11393"/>
          <a:stretch>
            <a:fillRect/>
          </a:stretch>
        </p:blipFill>
        <p:spPr bwMode="auto">
          <a:xfrm>
            <a:off x="3563888" y="5013176"/>
            <a:ext cx="2486788" cy="1670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172400" y="6078124"/>
            <a:ext cx="971600" cy="77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620688"/>
            <a:ext cx="8208912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Вязанием крючком 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 в  России изначально занимались женщины. Мастерицы вязали в основном кружева, заимствуя для них узоры, применяемые в народной вышивке  крестом и в ткачестве.  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8100392" y="692696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http://te.zavantag.com/tw_files2/urls_17/4/d-3617/3617_html_392baeea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11560" y="1844824"/>
            <a:ext cx="4104456" cy="1800200"/>
          </a:xfrm>
          <a:prstGeom prst="rect">
            <a:avLst/>
          </a:prstGeom>
          <a:noFill/>
        </p:spPr>
      </p:pic>
      <p:pic>
        <p:nvPicPr>
          <p:cNvPr id="21506" name="Picture 2" descr="http://img1.liveinternet.ru/images/attach/c/5/85/491/85491525_large_L634Crocheted_CuffAS.jpg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141915"/>
              </a:clrFrom>
              <a:clrTo>
                <a:srgbClr val="141915">
                  <a:alpha val="0"/>
                </a:srgbClr>
              </a:clrTo>
            </a:clrChange>
            <a:lum bright="20000"/>
          </a:blip>
          <a:srcRect/>
          <a:stretch>
            <a:fillRect/>
          </a:stretch>
        </p:blipFill>
        <p:spPr bwMode="auto">
          <a:xfrm>
            <a:off x="611560" y="3717032"/>
            <a:ext cx="4104456" cy="1224136"/>
          </a:xfrm>
          <a:prstGeom prst="rect">
            <a:avLst/>
          </a:prstGeom>
          <a:noFill/>
        </p:spPr>
      </p:pic>
      <p:pic>
        <p:nvPicPr>
          <p:cNvPr id="21510" name="Picture 6" descr="http://www.ozgunresimler.com/data/media/355/elec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5508104" y="4149080"/>
            <a:ext cx="2376264" cy="2423789"/>
          </a:xfrm>
          <a:prstGeom prst="rect">
            <a:avLst/>
          </a:prstGeom>
          <a:noFill/>
        </p:spPr>
      </p:pic>
      <p:pic>
        <p:nvPicPr>
          <p:cNvPr id="21512" name="Picture 8" descr="http://masterclassy.originalhands.ru/image/687474703a2f2f312e62702e626c6f6773706f742e636f6d2f2d2d7843374e51315a6c75512f54387756744943766a77492f41414141414141414531342f4f3532416c4c636e5939342f73313630302f47726f735f63726f636865742e626d702e6a7067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0A0A0A"/>
              </a:clrFrom>
              <a:clrTo>
                <a:srgbClr val="0A0A0A">
                  <a:alpha val="0"/>
                </a:srgbClr>
              </a:clrTo>
            </a:clrChange>
            <a:biLevel thresh="50000"/>
          </a:blip>
          <a:srcRect/>
          <a:stretch>
            <a:fillRect/>
          </a:stretch>
        </p:blipFill>
        <p:spPr bwMode="auto">
          <a:xfrm>
            <a:off x="827584" y="5013176"/>
            <a:ext cx="3744416" cy="1584176"/>
          </a:xfrm>
          <a:prstGeom prst="rect">
            <a:avLst/>
          </a:prstGeom>
          <a:noFill/>
        </p:spPr>
      </p:pic>
      <p:pic>
        <p:nvPicPr>
          <p:cNvPr id="21516" name="Picture 12" descr="http://kru4ok.ru/wp/wp-content/uploads/2014/09/wpid-kru4okru-140914-9001.jpg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5220072" y="1772816"/>
            <a:ext cx="2808312" cy="21062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67544" y="620688"/>
            <a:ext cx="8208912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Для вязания крючком можно использовать разные виды ниток: хлопчатобумажные, ирис, мулине, шерстяные. Крючки разной толщины ( от 1 до 6 мм) изготавливают из различных материалов: металла, кости, пластмассы и дерева.</a:t>
            </a:r>
          </a:p>
        </p:txBody>
      </p:sp>
      <p:pic>
        <p:nvPicPr>
          <p:cNvPr id="23554" name="Picture 2" descr="http://gigra.my1.ru/_fr/0/4407584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7544" y="2420888"/>
            <a:ext cx="1800200" cy="1800200"/>
          </a:xfrm>
          <a:prstGeom prst="rect">
            <a:avLst/>
          </a:prstGeom>
          <a:noFill/>
        </p:spPr>
      </p:pic>
      <p:pic>
        <p:nvPicPr>
          <p:cNvPr id="23558" name="Picture 6" descr="http://www.sibklubok.ru/cache/700/1000937_Param0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7F7F9"/>
              </a:clrFrom>
              <a:clrTo>
                <a:srgbClr val="F7F7F9">
                  <a:alpha val="0"/>
                </a:srgbClr>
              </a:clrTo>
            </a:clrChange>
            <a:lum bright="10000"/>
          </a:blip>
          <a:srcRect/>
          <a:stretch>
            <a:fillRect/>
          </a:stretch>
        </p:blipFill>
        <p:spPr bwMode="auto">
          <a:xfrm>
            <a:off x="6948264" y="2636912"/>
            <a:ext cx="1728192" cy="1689787"/>
          </a:xfrm>
          <a:prstGeom prst="rect">
            <a:avLst/>
          </a:prstGeom>
          <a:noFill/>
        </p:spPr>
      </p:pic>
      <p:pic>
        <p:nvPicPr>
          <p:cNvPr id="23560" name="Picture 8" descr="http://media.lpgenerator.ru/images/44795/08b8816536cbbbxl.pn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95536" y="3861048"/>
            <a:ext cx="2806277" cy="2780085"/>
          </a:xfrm>
          <a:prstGeom prst="rect">
            <a:avLst/>
          </a:prstGeom>
          <a:noFill/>
        </p:spPr>
      </p:pic>
      <p:pic>
        <p:nvPicPr>
          <p:cNvPr id="23566" name="Picture 14" descr="http://naperstok.com/components/com_virtuemart/shop_image/product/_________________4da8388accd39.jpg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1916832"/>
            <a:ext cx="1872208" cy="1802868"/>
          </a:xfrm>
          <a:prstGeom prst="rect">
            <a:avLst/>
          </a:prstGeom>
          <a:noFill/>
        </p:spPr>
      </p:pic>
      <p:pic>
        <p:nvPicPr>
          <p:cNvPr id="17" name="Picture 20" descr="http://motok.com.ua/uploads/logos/threads.jpg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2276872"/>
            <a:ext cx="3168352" cy="1872208"/>
          </a:xfrm>
          <a:prstGeom prst="rect">
            <a:avLst/>
          </a:prstGeom>
          <a:noFill/>
        </p:spPr>
      </p:pic>
      <p:pic>
        <p:nvPicPr>
          <p:cNvPr id="23574" name="Picture 22" descr="http://static.wixstatic.com/media/b2c0a7_e4f16975ad004c5189e6a373bd586b32.png_srz_235_178_85_22_0.50_1.20_0.00_png_srz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1979711" y="4278126"/>
            <a:ext cx="2681631" cy="2031194"/>
          </a:xfrm>
          <a:prstGeom prst="rect">
            <a:avLst/>
          </a:prstGeom>
          <a:noFill/>
        </p:spPr>
      </p:pic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8172400" y="6078124"/>
            <a:ext cx="971600" cy="77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" descr="http://egevika.in.ua/Materials/Tovar/9900/or_1.jpg"/>
          <p:cNvPicPr>
            <a:picLocks noChangeAspect="1" noChangeArrowheads="1"/>
          </p:cNvPicPr>
          <p:nvPr/>
        </p:nvPicPr>
        <p:blipFill>
          <a:blip r:embed="rId1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4221088"/>
            <a:ext cx="3744416" cy="23224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6" cstate="email">
            <a:lum bright="10000"/>
          </a:blip>
          <a:srcRect/>
          <a:stretch>
            <a:fillRect/>
          </a:stretch>
        </p:blipFill>
        <p:spPr bwMode="auto">
          <a:xfrm>
            <a:off x="1691680" y="476672"/>
            <a:ext cx="5184576" cy="277106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7" cstate="email">
            <a:lum bright="10000"/>
          </a:blip>
          <a:srcRect/>
          <a:stretch>
            <a:fillRect/>
          </a:stretch>
        </p:blipFill>
        <p:spPr bwMode="auto">
          <a:xfrm>
            <a:off x="1619672" y="3573016"/>
            <a:ext cx="5760640" cy="4320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467544" y="4221088"/>
            <a:ext cx="8208912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Перед началом работы наведите порядок на рабочем столе.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Работайте только при хорошем освещении. При тусклом свете быстро устают глаза и сложно следить за рисунком вязания.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Работайте  чистыми и сухими руками. От грязных рук нитки, особенно светлые. Быстро пачкаются.  </a:t>
            </a:r>
          </a:p>
        </p:txBody>
      </p:sp>
      <p:pic>
        <p:nvPicPr>
          <p:cNvPr id="11" name="Picture 3" descr="http://thumbs.dreamstime.com/x/%D0%B2%D1%8F%D0%B7%D0%B0%D0%BD%D0%B8%D0%B5-%D0%BA%D1%80%D1%8E%D1%87%D0%BA%D0%BE%D0%BC-10472700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560" t="7794" r="7391" b="8424"/>
          <a:stretch>
            <a:fillRect/>
          </a:stretch>
        </p:blipFill>
        <p:spPr bwMode="auto">
          <a:xfrm>
            <a:off x="7092280" y="1844824"/>
            <a:ext cx="1584176" cy="1513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5970874"/>
            <a:ext cx="1043608" cy="88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 cstate="email">
            <a:lum bright="10000"/>
          </a:blip>
          <a:srcRect/>
          <a:stretch>
            <a:fillRect/>
          </a:stretch>
        </p:blipFill>
        <p:spPr bwMode="auto">
          <a:xfrm>
            <a:off x="899592" y="620688"/>
            <a:ext cx="7416824" cy="5760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8" cstate="email">
            <a:lum bright="10000"/>
          </a:blip>
          <a:srcRect/>
          <a:stretch>
            <a:fillRect/>
          </a:stretch>
        </p:blipFill>
        <p:spPr bwMode="auto">
          <a:xfrm>
            <a:off x="412917" y="1628800"/>
            <a:ext cx="839017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4F5FA"/>
              </a:clrFrom>
              <a:clrTo>
                <a:srgbClr val="F4F5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3933056"/>
            <a:ext cx="2664296" cy="2543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475656" y="476672"/>
            <a:ext cx="7344816" cy="7200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9512" y="548680"/>
            <a:ext cx="1008112" cy="873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ECF5FC"/>
              </a:clrFrom>
              <a:clrTo>
                <a:srgbClr val="ECF5FC">
                  <a:alpha val="0"/>
                </a:srgbClr>
              </a:clrTo>
            </a:clrChange>
            <a:lum bright="10000"/>
          </a:blip>
          <a:srcRect/>
          <a:stretch>
            <a:fillRect/>
          </a:stretch>
        </p:blipFill>
        <p:spPr bwMode="auto">
          <a:xfrm>
            <a:off x="3491880" y="1268760"/>
            <a:ext cx="223224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9" cstate="email">
            <a:lum bright="10000"/>
          </a:blip>
          <a:srcRect/>
          <a:stretch>
            <a:fillRect/>
          </a:stretch>
        </p:blipFill>
        <p:spPr bwMode="auto">
          <a:xfrm>
            <a:off x="467544" y="1700808"/>
            <a:ext cx="8136904" cy="287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EF9FF"/>
              </a:clrFrom>
              <a:clrTo>
                <a:srgbClr val="FEF9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4509120"/>
            <a:ext cx="1882169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7F4FB"/>
              </a:clrFrom>
              <a:clrTo>
                <a:srgbClr val="F7F4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4509120"/>
            <a:ext cx="182027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EFECF7"/>
              </a:clrFrom>
              <a:clrTo>
                <a:srgbClr val="EFEC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4581128"/>
            <a:ext cx="1810487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13" cstate="email">
            <a:clrChange>
              <a:clrFrom>
                <a:srgbClr val="F4F4FE"/>
              </a:clrFrom>
              <a:clrTo>
                <a:srgbClr val="F4F4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4509120"/>
            <a:ext cx="1800200" cy="1848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14" cstate="email">
            <a:clrChange>
              <a:clrFrom>
                <a:srgbClr val="F0F0F8"/>
              </a:clrFrom>
              <a:clrTo>
                <a:srgbClr val="F0F0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4437112"/>
            <a:ext cx="1668346" cy="1956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15" cstate="email">
            <a:clrChange>
              <a:clrFrom>
                <a:srgbClr val="FAF7FE"/>
              </a:clrFrom>
              <a:clrTo>
                <a:srgbClr val="FAF7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309320"/>
            <a:ext cx="748795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118</Words>
  <Application>Microsoft Office PowerPoint</Application>
  <PresentationFormat>Экран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ELENA</cp:lastModifiedBy>
  <cp:revision>27</cp:revision>
  <dcterms:created xsi:type="dcterms:W3CDTF">2015-07-18T18:49:46Z</dcterms:created>
  <dcterms:modified xsi:type="dcterms:W3CDTF">2015-10-22T18:27:00Z</dcterms:modified>
</cp:coreProperties>
</file>