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6" r:id="rId7"/>
    <p:sldId id="265" r:id="rId8"/>
    <p:sldId id="258" r:id="rId9"/>
    <p:sldId id="268" r:id="rId10"/>
    <p:sldId id="269" r:id="rId11"/>
    <p:sldId id="267" r:id="rId12"/>
    <p:sldId id="271" r:id="rId13"/>
    <p:sldId id="272" r:id="rId14"/>
    <p:sldId id="274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2.jpeg"/><Relationship Id="rId7" Type="http://schemas.openxmlformats.org/officeDocument/2006/relationships/image" Target="../media/image5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2.jpeg"/><Relationship Id="rId7" Type="http://schemas.openxmlformats.org/officeDocument/2006/relationships/image" Target="../media/image55.jpeg"/><Relationship Id="rId12" Type="http://schemas.openxmlformats.org/officeDocument/2006/relationships/image" Target="../media/image6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jpeg"/><Relationship Id="rId11" Type="http://schemas.openxmlformats.org/officeDocument/2006/relationships/image" Target="../media/image59.jpeg"/><Relationship Id="rId5" Type="http://schemas.openxmlformats.org/officeDocument/2006/relationships/image" Target="../media/image11.jpeg"/><Relationship Id="rId10" Type="http://schemas.openxmlformats.org/officeDocument/2006/relationships/image" Target="../media/image58.jpeg"/><Relationship Id="rId4" Type="http://schemas.openxmlformats.org/officeDocument/2006/relationships/image" Target="../media/image10.jpeg"/><Relationship Id="rId9" Type="http://schemas.openxmlformats.org/officeDocument/2006/relationships/image" Target="../media/image5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2.jpeg"/><Relationship Id="rId7" Type="http://schemas.openxmlformats.org/officeDocument/2006/relationships/image" Target="../media/image6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jpeg"/><Relationship Id="rId11" Type="http://schemas.openxmlformats.org/officeDocument/2006/relationships/image" Target="../media/image65.jpeg"/><Relationship Id="rId5" Type="http://schemas.openxmlformats.org/officeDocument/2006/relationships/image" Target="../media/image11.jpeg"/><Relationship Id="rId10" Type="http://schemas.openxmlformats.org/officeDocument/2006/relationships/image" Target="../media/image64.jpeg"/><Relationship Id="rId4" Type="http://schemas.openxmlformats.org/officeDocument/2006/relationships/image" Target="../media/image10.jpeg"/><Relationship Id="rId9" Type="http://schemas.openxmlformats.org/officeDocument/2006/relationships/image" Target="../media/image6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13" Type="http://schemas.openxmlformats.org/officeDocument/2006/relationships/image" Target="../media/image72.jpeg"/><Relationship Id="rId18" Type="http://schemas.openxmlformats.org/officeDocument/2006/relationships/image" Target="../media/image77.jpeg"/><Relationship Id="rId3" Type="http://schemas.openxmlformats.org/officeDocument/2006/relationships/image" Target="../media/image2.jpeg"/><Relationship Id="rId7" Type="http://schemas.openxmlformats.org/officeDocument/2006/relationships/image" Target="../media/image66.jpeg"/><Relationship Id="rId12" Type="http://schemas.openxmlformats.org/officeDocument/2006/relationships/image" Target="../media/image71.jpeg"/><Relationship Id="rId17" Type="http://schemas.openxmlformats.org/officeDocument/2006/relationships/image" Target="../media/image76.jpeg"/><Relationship Id="rId2" Type="http://schemas.openxmlformats.org/officeDocument/2006/relationships/image" Target="../media/image1.jpeg"/><Relationship Id="rId16" Type="http://schemas.openxmlformats.org/officeDocument/2006/relationships/image" Target="../media/image7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70.jpeg"/><Relationship Id="rId5" Type="http://schemas.openxmlformats.org/officeDocument/2006/relationships/image" Target="../media/image11.jpeg"/><Relationship Id="rId15" Type="http://schemas.openxmlformats.org/officeDocument/2006/relationships/image" Target="../media/image74.jpeg"/><Relationship Id="rId10" Type="http://schemas.openxmlformats.org/officeDocument/2006/relationships/image" Target="../media/image69.jpeg"/><Relationship Id="rId4" Type="http://schemas.openxmlformats.org/officeDocument/2006/relationships/image" Target="../media/image10.jpeg"/><Relationship Id="rId9" Type="http://schemas.openxmlformats.org/officeDocument/2006/relationships/image" Target="../media/image68.jpeg"/><Relationship Id="rId14" Type="http://schemas.openxmlformats.org/officeDocument/2006/relationships/image" Target="../media/image7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8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8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jpeg"/><Relationship Id="rId3" Type="http://schemas.openxmlformats.org/officeDocument/2006/relationships/image" Target="../media/image2.jpeg"/><Relationship Id="rId7" Type="http://schemas.openxmlformats.org/officeDocument/2006/relationships/image" Target="../media/image8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jpeg"/><Relationship Id="rId5" Type="http://schemas.openxmlformats.org/officeDocument/2006/relationships/image" Target="../media/image11.jpeg"/><Relationship Id="rId10" Type="http://schemas.openxmlformats.org/officeDocument/2006/relationships/image" Target="../media/image86.jpeg"/><Relationship Id="rId4" Type="http://schemas.openxmlformats.org/officeDocument/2006/relationships/image" Target="../media/image10.jpeg"/><Relationship Id="rId9" Type="http://schemas.openxmlformats.org/officeDocument/2006/relationships/image" Target="../media/image8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21.jpeg"/><Relationship Id="rId4" Type="http://schemas.openxmlformats.org/officeDocument/2006/relationships/image" Target="../media/image10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29.jpeg"/><Relationship Id="rId3" Type="http://schemas.openxmlformats.org/officeDocument/2006/relationships/image" Target="../media/image2.jpeg"/><Relationship Id="rId7" Type="http://schemas.openxmlformats.org/officeDocument/2006/relationships/image" Target="../media/image24.jpeg"/><Relationship Id="rId12" Type="http://schemas.openxmlformats.org/officeDocument/2006/relationships/image" Target="../media/image28.jpeg"/><Relationship Id="rId17" Type="http://schemas.openxmlformats.org/officeDocument/2006/relationships/image" Target="../media/image33.jpeg"/><Relationship Id="rId2" Type="http://schemas.openxmlformats.org/officeDocument/2006/relationships/image" Target="../media/image1.jpeg"/><Relationship Id="rId16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27.jpeg"/><Relationship Id="rId5" Type="http://schemas.openxmlformats.org/officeDocument/2006/relationships/image" Target="../media/image11.jpeg"/><Relationship Id="rId15" Type="http://schemas.openxmlformats.org/officeDocument/2006/relationships/image" Target="../media/image31.jpeg"/><Relationship Id="rId10" Type="http://schemas.openxmlformats.org/officeDocument/2006/relationships/image" Target="../media/image26.jpeg"/><Relationship Id="rId4" Type="http://schemas.openxmlformats.org/officeDocument/2006/relationships/image" Target="../media/image10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image" Target="../media/image41.jpeg"/><Relationship Id="rId3" Type="http://schemas.openxmlformats.org/officeDocument/2006/relationships/image" Target="../media/image2.jpeg"/><Relationship Id="rId7" Type="http://schemas.openxmlformats.org/officeDocument/2006/relationships/image" Target="../media/image35.jpeg"/><Relationship Id="rId12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9.jpeg"/><Relationship Id="rId5" Type="http://schemas.openxmlformats.org/officeDocument/2006/relationships/image" Target="../media/image11.jpeg"/><Relationship Id="rId10" Type="http://schemas.openxmlformats.org/officeDocument/2006/relationships/image" Target="../media/image38.jpeg"/><Relationship Id="rId4" Type="http://schemas.openxmlformats.org/officeDocument/2006/relationships/image" Target="../media/image10.jpeg"/><Relationship Id="rId9" Type="http://schemas.openxmlformats.org/officeDocument/2006/relationships/image" Target="../media/image37.jpeg"/><Relationship Id="rId14" Type="http://schemas.openxmlformats.org/officeDocument/2006/relationships/image" Target="../media/image4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13" Type="http://schemas.openxmlformats.org/officeDocument/2006/relationships/image" Target="../media/image50.jpeg"/><Relationship Id="rId3" Type="http://schemas.openxmlformats.org/officeDocument/2006/relationships/image" Target="../media/image2.jpeg"/><Relationship Id="rId7" Type="http://schemas.openxmlformats.org/officeDocument/2006/relationships/image" Target="../media/image44.jpeg"/><Relationship Id="rId12" Type="http://schemas.openxmlformats.org/officeDocument/2006/relationships/image" Target="../media/image4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11" Type="http://schemas.openxmlformats.org/officeDocument/2006/relationships/image" Target="../media/image48.jpeg"/><Relationship Id="rId5" Type="http://schemas.openxmlformats.org/officeDocument/2006/relationships/image" Target="../media/image11.jpeg"/><Relationship Id="rId10" Type="http://schemas.openxmlformats.org/officeDocument/2006/relationships/image" Target="../media/image47.jpeg"/><Relationship Id="rId4" Type="http://schemas.openxmlformats.org/officeDocument/2006/relationships/image" Target="../media/image10.jpeg"/><Relationship Id="rId9" Type="http://schemas.openxmlformats.org/officeDocument/2006/relationships/image" Target="../media/image46.jpeg"/><Relationship Id="rId14" Type="http://schemas.openxmlformats.org/officeDocument/2006/relationships/image" Target="../media/image5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669360"/>
            <a:ext cx="4716016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6016" y="6669360"/>
            <a:ext cx="4427984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051720" y="2204864"/>
            <a:ext cx="4752528" cy="792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3FBFD"/>
              </a:clrFrom>
              <a:clrTo>
                <a:srgbClr val="F3FBFD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899592" y="3356992"/>
            <a:ext cx="1872208" cy="325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E9EAEF"/>
              </a:clrFrom>
              <a:clrTo>
                <a:srgbClr val="E9EAE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5076056" y="4869160"/>
            <a:ext cx="36724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539552" y="620688"/>
            <a:ext cx="787919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467544" y="2924944"/>
            <a:ext cx="827713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165304"/>
            <a:ext cx="7555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627784" y="3717032"/>
            <a:ext cx="612068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Снова отступите 10 мм вправо и 3 мм вниз, проколите ткань и выведите иглу на лицевую сторону  посередине или в конце предыдущего стежка. 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5661248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3.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Делайте стежки одинаковой длины и плотно прилегающими друг к другу. Тогда строчка стежков получится аккуратной.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467544" y="1412776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395536" y="1844824"/>
            <a:ext cx="604867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Стежки выполняйте слева направо, иглу направляйте от себя. Рабочую нить выведите на лицевую сторону ткани, отступите на ткани 10 мм вправо и 3 мм вниз, проколите ткань и выведите иглу на лицевую сторону ткани посередине или к конце получившегося стежка вплотную к нему.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9512" y="54868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75656" y="476672"/>
            <a:ext cx="7182798" cy="8640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0" cstate="email">
            <a:lum bright="10000"/>
          </a:blip>
          <a:srcRect/>
          <a:stretch>
            <a:fillRect/>
          </a:stretch>
        </p:blipFill>
        <p:spPr bwMode="auto">
          <a:xfrm>
            <a:off x="6516216" y="1556792"/>
            <a:ext cx="22322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1" cstate="email">
            <a:lum bright="10000"/>
          </a:blip>
          <a:srcRect/>
          <a:stretch>
            <a:fillRect/>
          </a:stretch>
        </p:blipFill>
        <p:spPr bwMode="auto">
          <a:xfrm>
            <a:off x="323528" y="3501008"/>
            <a:ext cx="22322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2" cstate="email">
            <a:lum bright="10000"/>
          </a:blip>
          <a:srcRect/>
          <a:stretch>
            <a:fillRect/>
          </a:stretch>
        </p:blipFill>
        <p:spPr bwMode="auto">
          <a:xfrm>
            <a:off x="6588224" y="4653136"/>
            <a:ext cx="2088232" cy="202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44408" y="6237312"/>
            <a:ext cx="89959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email">
            <a:lum contrast="10000"/>
          </a:blip>
          <a:srcRect/>
          <a:stretch>
            <a:fillRect/>
          </a:stretch>
        </p:blipFill>
        <p:spPr bwMode="auto">
          <a:xfrm>
            <a:off x="395536" y="620688"/>
            <a:ext cx="6984776" cy="7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360" y="54868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67544" y="1484784"/>
            <a:ext cx="5904656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Стежки выполняйте слева направо, иглу направляйте к себе. Отступите 10 мм вверх от края ткани. Выведите иглу на лицевую сторону. Отступите на ткани 10 мм вправо, проколите ткань, оставив нить под иглой.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3068960"/>
            <a:ext cx="34563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Подтягивайте нить, пока она не ляжет плотно, не перекашивая ткань.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5301208"/>
            <a:ext cx="453650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3.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Выполните таким же образом второй и последующие стежки на равном расстоянии друг от друга. Нить всё время оставляйте под иглой.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6516216" y="1628800"/>
            <a:ext cx="1728192" cy="217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3568" y="2996951"/>
            <a:ext cx="1872208" cy="226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1" cstate="email">
            <a:lum bright="10000"/>
          </a:blip>
          <a:srcRect/>
          <a:stretch>
            <a:fillRect/>
          </a:stretch>
        </p:blipFill>
        <p:spPr bwMode="auto">
          <a:xfrm>
            <a:off x="4956041" y="4149079"/>
            <a:ext cx="3828427" cy="208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692696"/>
            <a:ext cx="1008112" cy="106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467544" y="2204864"/>
            <a:ext cx="76328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539552" y="5733256"/>
            <a:ext cx="19442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2771800" y="5661248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411760" y="3933056"/>
            <a:ext cx="24842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1" cstate="email">
            <a:lum bright="10000"/>
          </a:blip>
          <a:srcRect/>
          <a:stretch>
            <a:fillRect/>
          </a:stretch>
        </p:blipFill>
        <p:spPr bwMode="auto">
          <a:xfrm>
            <a:off x="6372200" y="5949280"/>
            <a:ext cx="21602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004048" y="4797152"/>
            <a:ext cx="13681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95536" y="3789040"/>
            <a:ext cx="178867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4" cstate="email">
            <a:lum contrast="10000"/>
          </a:blip>
          <a:srcRect/>
          <a:stretch>
            <a:fillRect/>
          </a:stretch>
        </p:blipFill>
        <p:spPr bwMode="auto">
          <a:xfrm>
            <a:off x="1475656" y="980728"/>
            <a:ext cx="731483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203848" y="404664"/>
            <a:ext cx="2376264" cy="504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6" cstate="email">
            <a:lum bright="10000"/>
          </a:blip>
          <a:srcRect/>
          <a:stretch>
            <a:fillRect/>
          </a:stretch>
        </p:blipFill>
        <p:spPr bwMode="auto">
          <a:xfrm>
            <a:off x="6444208" y="4725144"/>
            <a:ext cx="23762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5652120" y="3501008"/>
            <a:ext cx="310742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0" y="6210266"/>
            <a:ext cx="971600" cy="64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29118" y="6165304"/>
            <a:ext cx="81488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31640" y="548680"/>
            <a:ext cx="6264696" cy="648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611560" y="1484784"/>
            <a:ext cx="8136904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Выбор сюжета и составление эскиза будущей работы.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Выбор материала.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Подбор и подготовка основы.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Подбор необходимого количества материала соответствующих друг другу и гармонично сочетающихся цветов.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Вырезание, обрывание деталей: 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- силуэтное;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- симметричное ( книжечкой, гармошкой);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- по контуру;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- по шаблону и т.д.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Выкладывание композиции на основе.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Наклеивание (пришивание) деталей на основу.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Оформление работы.</a:t>
            </a:r>
          </a:p>
          <a:p>
            <a:pPr marL="342900" indent="-342900">
              <a:buAutoNum type="arabicPeriod" startAt="6"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Сушка работы под лёгким прессом.</a:t>
            </a:r>
          </a:p>
          <a:p>
            <a:pPr marL="342900" indent="-342900">
              <a:buAutoNum type="arabicPeriod" startAt="6"/>
            </a:pPr>
            <a:endParaRPr lang="ru-RU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29118" y="6165304"/>
            <a:ext cx="81488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>
            <a:lum contrast="20000"/>
          </a:blip>
          <a:srcRect/>
          <a:stretch>
            <a:fillRect/>
          </a:stretch>
        </p:blipFill>
        <p:spPr bwMode="auto">
          <a:xfrm>
            <a:off x="971600" y="620688"/>
            <a:ext cx="6936770" cy="648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1403648" y="3068960"/>
            <a:ext cx="1872208" cy="325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4644008" y="3140968"/>
            <a:ext cx="2880320" cy="276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187624" y="1772816"/>
            <a:ext cx="6048672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Подготовьте основу для аппликации – фартук и необходимые материалы.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148064" y="4653136"/>
            <a:ext cx="360040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5.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Наметанные фигуры обшейте по краям петельными стежками. Удалите намёточную нить.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7FBFC"/>
              </a:clrFrom>
              <a:clrTo>
                <a:srgbClr val="F7FBFC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547663" y="4725144"/>
            <a:ext cx="2059721" cy="195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BFE"/>
              </a:clrFrom>
              <a:clrTo>
                <a:srgbClr val="F7FBFE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3707903" y="4149080"/>
            <a:ext cx="198233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2987824" y="548680"/>
            <a:ext cx="58326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3491880" y="2492896"/>
            <a:ext cx="151216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Выложите на фартуке композицию из этих деталей.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2492896"/>
            <a:ext cx="17281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3.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Приколите их к ткани булавками.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92280" y="2492896"/>
            <a:ext cx="1512168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4.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Наметайте детали на фартук строчкой прямых широких стежков.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6165304"/>
            <a:ext cx="888714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3419872" y="6021288"/>
            <a:ext cx="51125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6.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Вышейте стебель цветка тамбурными стежками. Оформите изделие.</a:t>
            </a: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4F1FA"/>
              </a:clrFrom>
              <a:clrTo>
                <a:srgbClr val="F4F1FA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683568" y="548680"/>
            <a:ext cx="1944216" cy="241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323528" y="2780928"/>
            <a:ext cx="2952328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1.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Обведите шаблон из рабочей тетради на бумаге, вырежьте  выкройку. С помощью этой выкройки вырежьте из ткани 7 деталей для аппликации разных цветов.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568" y="2564904"/>
            <a:ext cx="7560840" cy="576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" y="6309320"/>
            <a:ext cx="878715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971600" y="980728"/>
            <a:ext cx="77922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9512" y="2132856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" y="6309320"/>
            <a:ext cx="878715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043608" y="548680"/>
            <a:ext cx="711439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43608" y="4365104"/>
            <a:ext cx="74168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424" y="6210363"/>
            <a:ext cx="755576" cy="6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620688"/>
            <a:ext cx="748883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А вы знаете, как выглядят натуральные ткани? Рассмотрите рисунки и попробуйте найти на них изделия из льна и шёлка. Если сомневаетесь, спросите у взрослых.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740352" y="692696"/>
            <a:ext cx="1008112" cy="99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971600" y="1988840"/>
            <a:ext cx="71287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452320" y="56612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3568" y="5877272"/>
            <a:ext cx="6696744" cy="5040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424" y="6210363"/>
            <a:ext cx="755576" cy="6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1700808"/>
            <a:ext cx="8124802" cy="439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67544" y="764704"/>
            <a:ext cx="813690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Назовите известные вам инструменты и приспособления, необходимые для работы с пряжей и тканью.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" y="6165304"/>
            <a:ext cx="8906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619672" y="548680"/>
            <a:ext cx="700357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9552" y="620688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560" y="2348880"/>
            <a:ext cx="3816424" cy="184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email">
            <a:lum bright="10000"/>
          </a:blip>
          <a:srcRect/>
          <a:stretch>
            <a:fillRect/>
          </a:stretch>
        </p:blipFill>
        <p:spPr bwMode="auto">
          <a:xfrm>
            <a:off x="3779912" y="1700808"/>
            <a:ext cx="1440160" cy="4937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88024" y="2348880"/>
            <a:ext cx="37444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2" cstate="email">
            <a:lum bright="10000"/>
          </a:blip>
          <a:srcRect/>
          <a:stretch>
            <a:fillRect/>
          </a:stretch>
        </p:blipFill>
        <p:spPr bwMode="auto">
          <a:xfrm>
            <a:off x="611560" y="1844824"/>
            <a:ext cx="13681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788024" y="4293096"/>
            <a:ext cx="3816424" cy="174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4" cstate="email">
            <a:lum bright="10000"/>
          </a:blip>
          <a:srcRect/>
          <a:stretch>
            <a:fillRect/>
          </a:stretch>
        </p:blipFill>
        <p:spPr bwMode="auto">
          <a:xfrm>
            <a:off x="5364088" y="6093296"/>
            <a:ext cx="26642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5" cstate="email">
            <a:lum bright="10000"/>
          </a:blip>
          <a:srcRect/>
          <a:stretch>
            <a:fillRect/>
          </a:stretch>
        </p:blipFill>
        <p:spPr bwMode="auto">
          <a:xfrm>
            <a:off x="5508104" y="1844824"/>
            <a:ext cx="302433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11559" y="4293096"/>
            <a:ext cx="386785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7" cstate="email">
            <a:lum bright="10000"/>
          </a:blip>
          <a:srcRect/>
          <a:stretch>
            <a:fillRect/>
          </a:stretch>
        </p:blipFill>
        <p:spPr bwMode="auto">
          <a:xfrm>
            <a:off x="1403648" y="6165304"/>
            <a:ext cx="23762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552" y="1772816"/>
            <a:ext cx="3902834" cy="201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3635896" y="764704"/>
            <a:ext cx="1872208" cy="6607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467544" y="1196752"/>
            <a:ext cx="2184243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016" y="1772816"/>
            <a:ext cx="39604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39552" y="3933056"/>
            <a:ext cx="38884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1" cstate="email">
            <a:lum bright="10000"/>
          </a:blip>
          <a:srcRect/>
          <a:stretch>
            <a:fillRect/>
          </a:stretch>
        </p:blipFill>
        <p:spPr bwMode="auto">
          <a:xfrm>
            <a:off x="6660232" y="1100741"/>
            <a:ext cx="1872208" cy="62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2" cstate="email">
            <a:lum bright="10000"/>
          </a:blip>
          <a:srcRect/>
          <a:stretch>
            <a:fillRect/>
          </a:stretch>
        </p:blipFill>
        <p:spPr bwMode="auto">
          <a:xfrm>
            <a:off x="1115616" y="6093296"/>
            <a:ext cx="2880320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716016" y="3861048"/>
            <a:ext cx="39604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4" cstate="email">
            <a:lum bright="10000"/>
          </a:blip>
          <a:srcRect/>
          <a:stretch>
            <a:fillRect/>
          </a:stretch>
        </p:blipFill>
        <p:spPr bwMode="auto">
          <a:xfrm>
            <a:off x="5868144" y="6021288"/>
            <a:ext cx="181048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16416" y="6116779"/>
            <a:ext cx="827584" cy="74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395536" y="620688"/>
            <a:ext cx="81369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Для создания изделий из ткани необходимо научиться выполнять разные виды швов и строчек стежков.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140968"/>
            <a:ext cx="770485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С некоторыми из стежков вы уже знакомы. Вспомните, какие виды стежков вы знаете и в каких работах их использовали.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1844824"/>
            <a:ext cx="806489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Шов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– это место соединения сшитых кусков ткани, кожи, бумаги и других мягких материалов, а также способ шитья и вышивания.   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12360" y="3284984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539552" y="4437112"/>
            <a:ext cx="612068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Я знаю следующие виды стежков:  </a:t>
            </a:r>
            <a:r>
              <a:rPr lang="ru-RU" dirty="0" smtClean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  <a:t>прямые, с перевивом, косые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и</a:t>
            </a:r>
            <a:r>
              <a:rPr lang="ru-RU" dirty="0" smtClean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  <a:t> тамбурные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360" y="4509120"/>
            <a:ext cx="1008112" cy="106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16416" y="6116779"/>
            <a:ext cx="827584" cy="74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043608" y="3140968"/>
            <a:ext cx="28083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4860032" y="3140968"/>
            <a:ext cx="32403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899592" y="5877272"/>
            <a:ext cx="3168352" cy="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 cstate="email">
            <a:lum bright="10000"/>
          </a:blip>
          <a:srcRect/>
          <a:stretch>
            <a:fillRect/>
          </a:stretch>
        </p:blipFill>
        <p:spPr bwMode="auto">
          <a:xfrm>
            <a:off x="4860032" y="5877272"/>
            <a:ext cx="3384376" cy="78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16016" y="3933056"/>
            <a:ext cx="37444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11560" y="3933056"/>
            <a:ext cx="374441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39552" y="1052736"/>
            <a:ext cx="391543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499992" y="1052736"/>
            <a:ext cx="39436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683568" y="476672"/>
            <a:ext cx="76729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Новые виды стежков для шитья и вышивания</a:t>
            </a:r>
            <a:endParaRPr lang="ru-RU" sz="2800" b="1" i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489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40</cp:revision>
  <dcterms:created xsi:type="dcterms:W3CDTF">2015-07-17T23:07:23Z</dcterms:created>
  <dcterms:modified xsi:type="dcterms:W3CDTF">2015-07-18T20:02:33Z</dcterms:modified>
</cp:coreProperties>
</file>