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3" r:id="rId6"/>
    <p:sldId id="262" r:id="rId7"/>
    <p:sldId id="266" r:id="rId8"/>
    <p:sldId id="261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8.jpeg"/><Relationship Id="rId7" Type="http://schemas.openxmlformats.org/officeDocument/2006/relationships/image" Target="../media/image3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8.jpeg"/><Relationship Id="rId7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8.jpeg"/><Relationship Id="rId7" Type="http://schemas.openxmlformats.org/officeDocument/2006/relationships/image" Target="../media/image1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8.jpeg"/><Relationship Id="rId7" Type="http://schemas.openxmlformats.org/officeDocument/2006/relationships/image" Target="../media/image2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4.jpeg"/><Relationship Id="rId10" Type="http://schemas.openxmlformats.org/officeDocument/2006/relationships/image" Target="../media/image26.jpeg"/><Relationship Id="rId4" Type="http://schemas.openxmlformats.org/officeDocument/2006/relationships/image" Target="../media/image3.jpeg"/><Relationship Id="rId9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8.jpeg"/><Relationship Id="rId7" Type="http://schemas.openxmlformats.org/officeDocument/2006/relationships/image" Target="../media/image3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20471" y="0"/>
            <a:ext cx="355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1" y="-1"/>
            <a:ext cx="395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55776" y="836712"/>
            <a:ext cx="3816424" cy="7200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2" name="Picture 2" descr="http://www.actiweb.es/misconfecciones/imagen1.jpg?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47664" y="2204864"/>
            <a:ext cx="5715000" cy="425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95519" y="6165304"/>
            <a:ext cx="104848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620688"/>
            <a:ext cx="8136904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А ещё есть специальная одежда для занятий спортом. Она называется спортивной одеждой или спортивной формой.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484784"/>
            <a:ext cx="7920880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Вот форма, которую для выступлений российских спортсменов на соревнованиях разработали художники-модельеры. 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3568" y="3140968"/>
            <a:ext cx="7416824" cy="32102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95519" y="6165304"/>
            <a:ext cx="1048481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4" y="692696"/>
            <a:ext cx="8136904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Я бы хотел попробовать себя в роли модельера. Давайте нарисуем дома эскизы моделей школьной или спортивной формы для нашего класса и принесём их на урок, а в классе устроим выставку эскизов.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1640" y="2348880"/>
            <a:ext cx="62646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827584" y="3429000"/>
            <a:ext cx="7096107" cy="276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596336" y="2204864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91659" y="6093296"/>
            <a:ext cx="852341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76056" y="2636912"/>
            <a:ext cx="272469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39552" y="620688"/>
            <a:ext cx="813690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Наша следующая остановка – ателье мод. На этой остановке мы узнаем, где и как делают одежду, люди каких специальностей этим занимаются.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700808"/>
            <a:ext cx="813690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А что означает слово «ателье»? Давайте посмотрим в словаре.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835696" y="2636912"/>
            <a:ext cx="2954319" cy="368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91659" y="6093296"/>
            <a:ext cx="852341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620688"/>
            <a:ext cx="85689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В наше время одежду в основном шьют на фабриках и продают в магазинах. Но если ты хочешь одеваться оригинально и выбирать ткани по своему вкусу, можешь сшить себе одежду   сам или заказать в ателье по пошиву одежды. Давай зайдём в ателье и посмотрим, кто там работает.</a:t>
            </a:r>
          </a:p>
        </p:txBody>
      </p:sp>
      <p:pic>
        <p:nvPicPr>
          <p:cNvPr id="23554" name="Picture 2" descr="http://otvet.imgsmail.ru/download/02116b456e8e5303a3145436bbf45aaa_i-214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971600" y="2639137"/>
            <a:ext cx="7056784" cy="3775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6102311"/>
            <a:ext cx="971600" cy="75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115616" y="980728"/>
            <a:ext cx="744438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9512" y="1628800"/>
            <a:ext cx="1008112" cy="106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683568" y="2348880"/>
            <a:ext cx="7776864" cy="369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827584" y="1052736"/>
            <a:ext cx="777686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>
            <a:lum bright="10000"/>
          </a:blip>
          <a:srcRect/>
          <a:stretch>
            <a:fillRect/>
          </a:stretch>
        </p:blipFill>
        <p:spPr bwMode="auto">
          <a:xfrm>
            <a:off x="0" y="6102311"/>
            <a:ext cx="971600" cy="75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22523" y="6021288"/>
            <a:ext cx="921477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8064" y="548680"/>
            <a:ext cx="3635896" cy="7200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39552" y="1196752"/>
            <a:ext cx="8136904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Ваня: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Одежда должна защищать человек от внешних воздействий, например от холода и зноя, от дождя и грязи. В зависимости от этого одежда может быть тёплой, лёгкой, непромокаемой и т.д.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085184"/>
            <a:ext cx="7848872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Аня: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-  А ещё одежда может быть повседневной, праздничной и рабочей. Важно научиться правильно выбирать одежду. Опишите одежду, которую можно надеть в театр, на праздник и для работы в саду. 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956376" y="2780928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ica.su/img/picture/Nov/14/980ca77dee662062229d0d261985bdbd/mini_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627783" y="2708920"/>
            <a:ext cx="3568037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692696"/>
            <a:ext cx="813690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Рабочая одежда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Людям многих профессий необходима специальная одежда: пожарным, сталеварам, врачам и др. Такую одежду называют рабочей. Чтобы человеку было удобно работать в этой одежде, в рабочем комбинезоне, например, есть карманы для инструментов, он не стесняет движений и его легко стирать.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1619672" y="2708920"/>
            <a:ext cx="208823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1763688" y="6165304"/>
            <a:ext cx="1800200" cy="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067944" y="2564904"/>
            <a:ext cx="18002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email">
            <a:lum bright="10000"/>
          </a:blip>
          <a:srcRect/>
          <a:stretch>
            <a:fillRect/>
          </a:stretch>
        </p:blipFill>
        <p:spPr bwMode="auto">
          <a:xfrm>
            <a:off x="4067944" y="5949280"/>
            <a:ext cx="191541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0" cstate="email">
            <a:lum bright="10000"/>
          </a:blip>
          <a:srcRect/>
          <a:stretch>
            <a:fillRect/>
          </a:stretch>
        </p:blipFill>
        <p:spPr bwMode="auto">
          <a:xfrm>
            <a:off x="6660232" y="6165304"/>
            <a:ext cx="1512168" cy="41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444208" y="2636911"/>
            <a:ext cx="1800200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" y="6021288"/>
            <a:ext cx="1072601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email">
            <a:lum bright="10000"/>
          </a:blip>
          <a:srcRect/>
          <a:stretch>
            <a:fillRect/>
          </a:stretch>
        </p:blipFill>
        <p:spPr bwMode="auto">
          <a:xfrm>
            <a:off x="467544" y="692696"/>
            <a:ext cx="8193550" cy="469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2480" y="0"/>
            <a:ext cx="2837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00000">
            <a:off x="-2" y="-1"/>
            <a:ext cx="2515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4716016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0"/>
            <a:ext cx="442798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1331640" y="692696"/>
            <a:ext cx="6987776" cy="57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-1" y="6212418"/>
            <a:ext cx="827585" cy="6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9512" y="836712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9512" y="2132856"/>
            <a:ext cx="1080120" cy="106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296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15</cp:revision>
  <dcterms:created xsi:type="dcterms:W3CDTF">2015-07-17T15:53:05Z</dcterms:created>
  <dcterms:modified xsi:type="dcterms:W3CDTF">2015-07-18T20:27:09Z</dcterms:modified>
</cp:coreProperties>
</file>