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62" r:id="rId6"/>
    <p:sldId id="263" r:id="rId7"/>
    <p:sldId id="266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2.jpeg"/><Relationship Id="rId7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11" Type="http://schemas.openxmlformats.org/officeDocument/2006/relationships/image" Target="../media/image16.gif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2.jpeg"/><Relationship Id="rId7" Type="http://schemas.openxmlformats.org/officeDocument/2006/relationships/hyperlink" Target="http://papercreative.ru/wp-content/uploads/2010/12/cool-quick-mask1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0.jpeg"/><Relationship Id="rId10" Type="http://schemas.openxmlformats.org/officeDocument/2006/relationships/image" Target="../media/image19.jpeg"/><Relationship Id="rId4" Type="http://schemas.openxmlformats.org/officeDocument/2006/relationships/image" Target="../media/image9.jpeg"/><Relationship Id="rId9" Type="http://schemas.openxmlformats.org/officeDocument/2006/relationships/hyperlink" Target="http://papercreative.ru/wp-content/uploads/2010/12/cool-quick-masks3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2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apercreative.ru/wp-content/uploads/2010/12/cool-quick-masks21.jpg" TargetMode="Externa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2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apercreative.ru/wp-content/uploads/2010/12/cool-quick-masks3.jpg" TargetMode="Externa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.jpeg"/><Relationship Id="rId7" Type="http://schemas.openxmlformats.org/officeDocument/2006/relationships/image" Target="../media/image2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60285" y="0"/>
            <a:ext cx="30278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2" y="-1"/>
            <a:ext cx="2515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6525344"/>
            <a:ext cx="4716016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6525344"/>
            <a:ext cx="4427984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email">
            <a:lum bright="10000"/>
          </a:blip>
          <a:srcRect/>
          <a:stretch>
            <a:fillRect/>
          </a:stretch>
        </p:blipFill>
        <p:spPr bwMode="auto">
          <a:xfrm>
            <a:off x="1691680" y="1988840"/>
            <a:ext cx="5472608" cy="64807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EDEBF9"/>
              </a:clrFrom>
              <a:clrTo>
                <a:srgbClr val="EDEB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2996952"/>
            <a:ext cx="2376264" cy="364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 descr="http://img1.liveinternet.ru/images/attach/c/2/72/621/72621163_mouse154.pn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95536" y="3573016"/>
            <a:ext cx="2088232" cy="28955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92480" y="0"/>
            <a:ext cx="2837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2" y="-1"/>
            <a:ext cx="2515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100392" y="6080048"/>
            <a:ext cx="1043608" cy="777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95536" y="548680"/>
            <a:ext cx="7776864" cy="2232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   Карнавал  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-  это весёлый праздник с переодеванием, уличными шествиями, театрализованными  представлениями. Карнавалы начали устраивать в Европе ещё в древние времена. В России карнавалы имеют свои национальные особенности. Их обычно проводят, когда празднуют Новый год, Рождество или Масленицу.  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956376" y="980728"/>
            <a:ext cx="10081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EEEDF3"/>
              </a:clrFrom>
              <a:clrTo>
                <a:srgbClr val="EEEDF3">
                  <a:alpha val="0"/>
                </a:srgbClr>
              </a:clrTo>
            </a:clrChange>
            <a:lum bright="10000" contrast="10000"/>
          </a:blip>
          <a:srcRect/>
          <a:stretch>
            <a:fillRect/>
          </a:stretch>
        </p:blipFill>
        <p:spPr bwMode="auto">
          <a:xfrm>
            <a:off x="5436096" y="3429000"/>
            <a:ext cx="3425245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http://kolgotkikupit.ru/image/data/costumes/boys/BCH-1052_front.jpg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3068960"/>
            <a:ext cx="1440160" cy="3480387"/>
          </a:xfrm>
          <a:prstGeom prst="rect">
            <a:avLst/>
          </a:prstGeom>
          <a:noFill/>
        </p:spPr>
      </p:pic>
      <p:pic>
        <p:nvPicPr>
          <p:cNvPr id="5122" name="Picture 2" descr="http://www.picshare.ru/uploads/120904/Z8xY57tPTi.jpg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2564904"/>
            <a:ext cx="1966877" cy="2736304"/>
          </a:xfrm>
          <a:prstGeom prst="rect">
            <a:avLst/>
          </a:prstGeom>
          <a:noFill/>
        </p:spPr>
      </p:pic>
      <p:pic>
        <p:nvPicPr>
          <p:cNvPr id="5124" name="Picture 4" descr="http://zateya63.ru.images.1c-bitrix-cdn.ru/upload/iblock/1ff/1ffe86abe374c08d54a19b92830059b5.gif?142607409555351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635896" y="2780928"/>
            <a:ext cx="1898716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92480" y="0"/>
            <a:ext cx="2837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2" y="-1"/>
            <a:ext cx="2515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244408" y="6230688"/>
            <a:ext cx="899592" cy="62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2123728" y="620688"/>
            <a:ext cx="4495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М</a:t>
            </a:r>
            <a:r>
              <a:rPr lang="ru-RU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аска из бумаги </a:t>
            </a:r>
            <a:endParaRPr lang="ru-RU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467544" y="1484784"/>
            <a:ext cx="4038600" cy="154076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Сделаем карнавальные маски из бумажных тарелок.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Содержимое 3"/>
          <p:cNvSpPr txBox="1">
            <a:spLocks/>
          </p:cNvSpPr>
          <p:nvPr/>
        </p:nvSpPr>
        <p:spPr>
          <a:xfrm>
            <a:off x="467544" y="2852936"/>
            <a:ext cx="4038600" cy="312494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Дайте волю своей фантазии! С такой маской вы превратитесь в любимого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супергероя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или любого другого персонажа.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4" name="Рисунок 13" descr="маска индейца из бумажной тарелки">
            <a:hlinkClick r:id="rId7"/>
          </p:cNvPr>
          <p:cNvPicPr/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19531">
            <a:off x="5440944" y="1116719"/>
            <a:ext cx="2392595" cy="2591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добавление носа к маске из бумаги">
            <a:hlinkClick r:id="rId9"/>
          </p:cNvPr>
          <p:cNvPicPr/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06808">
            <a:off x="5436096" y="3717032"/>
            <a:ext cx="2481064" cy="2585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92480" y="0"/>
            <a:ext cx="2837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2" y="-1"/>
            <a:ext cx="2515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Чтобы сделать  маску из бумаги, потребуются: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1043608" y="1484784"/>
            <a:ext cx="756084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средняя бумажная тарелка;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декоративные элементы (стразы,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пайетки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камушки и т.д.);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краски или фломастеры;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эластичный шнур;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карандаш;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очки;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ножницы;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клей;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дырокол.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9512" y="476672"/>
            <a:ext cx="108012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92480" y="0"/>
            <a:ext cx="2837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2" y="-1"/>
            <a:ext cx="2515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7"/>
          <p:cNvSpPr txBox="1">
            <a:spLocks/>
          </p:cNvSpPr>
          <p:nvPr/>
        </p:nvSpPr>
        <p:spPr>
          <a:xfrm>
            <a:off x="395536" y="980728"/>
            <a:ext cx="4038600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6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Шаг 1.</a:t>
            </a:r>
            <a:r>
              <a:rPr kumimoji="0" lang="ru-RU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 Проведите горизонтальную линию посередине бумажной тарелки. Положите очки ниже этой линии. Обведите карандашом верх и низ очков. Это простой способ наметить прорези для глаз на маске.</a:t>
            </a: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Рисунок 6" descr="намечаем отверстия для глаз на маске из бумаги">
            <a:hlinkClick r:id="rId6"/>
          </p:cNvPr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716016" y="764704"/>
            <a:ext cx="3882008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92480" y="0"/>
            <a:ext cx="2837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2" y="-1"/>
            <a:ext cx="2515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 txBox="1">
            <a:spLocks/>
          </p:cNvSpPr>
          <p:nvPr/>
        </p:nvSpPr>
        <p:spPr>
          <a:xfrm>
            <a:off x="323528" y="620688"/>
            <a:ext cx="4392488" cy="39604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Шаг 2.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 Нарисуйте на тарелке контур будущей маски. Осторожно вырежьте этот контур и прорежьте отверстия для глаз. Покрасьте маску из бумаги в нужный цвет. Приклейте на маску декоративные элементы и аппликации, дайте клею высохнуть.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4644008" y="548680"/>
            <a:ext cx="4176464" cy="4525963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Шаг 3. 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 помощью дырокола сделайте отверстия по бокам близко к краям тарелки. Обмерьте обхват головы, прибавьте к нему, как минимум, 15 см, отрежьте эластичный шнур такой длины. Проденьте шнур через оба отверстия и закрепите с каждой стороны.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70" name="AutoShape 2" descr="http://numa.myjino.ru/upload/blogs/4c75a8300fe195d719af8125671cc6d8.jp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2" name="AutoShape 4" descr="http://numa.myjino.ru/upload/blogs/4c75a8300fe195d719af8125671cc6d8.jp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4" name="AutoShape 6" descr="http://numa.myjino.ru/upload/blogs/4c75a8300fe195d719af8125671cc6d8.jp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6" name="Picture 8" descr="http://4.bp.blogspot.com/-93QOj3VqN_8/VHclXfuaFgI/AAAAAAAACP0/lV_fKRGM2WE/s1600/kelebekk2.jpg"/>
          <p:cNvPicPr>
            <a:picLocks noChangeAspect="1" noChangeArrowheads="1"/>
          </p:cNvPicPr>
          <p:nvPr/>
        </p:nvPicPr>
        <p:blipFill>
          <a:blip r:embed="rId6" cstate="email">
            <a:lum bright="10000" contrast="-10000"/>
          </a:blip>
          <a:srcRect/>
          <a:stretch>
            <a:fillRect/>
          </a:stretch>
        </p:blipFill>
        <p:spPr bwMode="auto">
          <a:xfrm>
            <a:off x="2699792" y="4437112"/>
            <a:ext cx="2175449" cy="22277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92480" y="0"/>
            <a:ext cx="2837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2" y="-1"/>
            <a:ext cx="2515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10"/>
          <p:cNvSpPr txBox="1">
            <a:spLocks/>
          </p:cNvSpPr>
          <p:nvPr/>
        </p:nvSpPr>
        <p:spPr>
          <a:xfrm>
            <a:off x="539552" y="836712"/>
            <a:ext cx="3600400" cy="244827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 любой маске вы можете добавить нос или клюв, вырезанный из маленькой бумажной тарелки.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Для этого: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9"/>
          <p:cNvSpPr txBox="1">
            <a:spLocks/>
          </p:cNvSpPr>
          <p:nvPr/>
        </p:nvSpPr>
        <p:spPr>
          <a:xfrm>
            <a:off x="323528" y="3429000"/>
            <a:ext cx="8219256" cy="298092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1. Разрежьте маленькую бумажную тарелку пополам, сложите одну половину пополам и скрепите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степлером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2. Прорежьте в маске щель длиной 1,3 см в самом верху изгиба для носа.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3. Капните клеем в эту прорезь и вставьте в нее край сложенной тарелки. Подоприте чем-нибудь нос (клюв) маски и дождитесь высыхания клея.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8" name="Рисунок 7" descr="добавление носа к маске из бумаги">
            <a:hlinkClick r:id="rId6"/>
          </p:cNvPr>
          <p:cNvPicPr/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056" y="620688"/>
            <a:ext cx="280831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92480" y="0"/>
            <a:ext cx="2837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2" y="-1"/>
            <a:ext cx="2515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http://www.tinytones.de/dlbereich/preschool-easter-bunny-mask-i12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95536" y="620688"/>
            <a:ext cx="2160240" cy="2880320"/>
          </a:xfrm>
          <a:prstGeom prst="rect">
            <a:avLst/>
          </a:prstGeom>
          <a:noFill/>
        </p:spPr>
      </p:pic>
      <p:pic>
        <p:nvPicPr>
          <p:cNvPr id="3076" name="Picture 4" descr="http://bigbigbaby.org/wp-content/uploads/2014/07/wpid-maski-po-bystromu_i_5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699792" y="3538562"/>
            <a:ext cx="3615805" cy="2987230"/>
          </a:xfrm>
          <a:prstGeom prst="rect">
            <a:avLst/>
          </a:prstGeom>
          <a:noFill/>
        </p:spPr>
      </p:pic>
      <p:pic>
        <p:nvPicPr>
          <p:cNvPr id="3078" name="Picture 6" descr="http://www.kuharka.ru/_gallery/img2/1195588582_3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372200" y="620688"/>
            <a:ext cx="2376264" cy="2608095"/>
          </a:xfrm>
          <a:prstGeom prst="rect">
            <a:avLst/>
          </a:prstGeom>
          <a:noFill/>
        </p:spPr>
      </p:pic>
      <p:pic>
        <p:nvPicPr>
          <p:cNvPr id="3080" name="Picture 8" descr="http://incostume.ru/img/svoimi_rukami/ovechka/16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843807" y="1052736"/>
            <a:ext cx="3200395" cy="20162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201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ELENA</dc:creator>
  <cp:lastModifiedBy>ELENA</cp:lastModifiedBy>
  <cp:revision>16</cp:revision>
  <dcterms:created xsi:type="dcterms:W3CDTF">2015-07-18T23:57:26Z</dcterms:created>
  <dcterms:modified xsi:type="dcterms:W3CDTF">2015-07-19T10:32:16Z</dcterms:modified>
</cp:coreProperties>
</file>