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684" y="388803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9611" y="692696"/>
            <a:ext cx="65527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кошки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http://myrzik.com/wp-content/uploads/2013/02/Cats0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34481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85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uxfon.com/large/201206/13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39628"/>
            <a:ext cx="7272808" cy="39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2785" y="3791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Саша Черный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 КОТА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Раньше всех проснулся кот, 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поднял рыжий хвост столбом, 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Спинку выпятил горбом 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во весь кошачий рот 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 зевнет!</a:t>
            </a:r>
          </a:p>
        </p:txBody>
      </p:sp>
    </p:spTree>
    <p:extLst>
      <p:ext uri="{BB962C8B-B14F-4D97-AF65-F5344CB8AC3E}">
        <p14:creationId xmlns:p14="http://schemas.microsoft.com/office/powerpoint/2010/main" val="19474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ooro.ru/uploads/images/00/00/28/2010/07/16/75ea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646305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24744"/>
            <a:ext cx="28803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Сергей Козлов 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Кузя-кот 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Рыжий кот 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 нас живёт, 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Спинка рыжая, Живот. 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Любит бегать по забору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 колодца до ворот.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 Кузьмы - четыре лапы, 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на каждой - сто когтей.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сядет умываться 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 окошка - 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Жди гостей.</a:t>
            </a:r>
          </a:p>
        </p:txBody>
      </p:sp>
    </p:spTree>
    <p:extLst>
      <p:ext uri="{BB962C8B-B14F-4D97-AF65-F5344CB8AC3E}">
        <p14:creationId xmlns:p14="http://schemas.microsoft.com/office/powerpoint/2010/main" val="118259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484784"/>
            <a:ext cx="6048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ВСЕ!</a:t>
            </a:r>
            <a:endParaRPr lang="ru-RU" sz="5400" b="1" cap="none" spc="0" dirty="0">
              <a:ln w="315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://stat16.privet.ru/lr/0a335651859dd237b053d78c3a00454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42862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lvru.ru/_nw/0/5467637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15210"/>
            <a:ext cx="4176463" cy="3778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31405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И. Николаевич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Завели мы в квартире 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 не ради усов и хвоста.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за бусинки глаз,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за ради зубов,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за когти на лапах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шерстный покров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за ради мохнатых ушей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для ловли в квартире мышей.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Возникает вопрос: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А тогда для чего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Завести мы решили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квартире его ?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Мой ответ, может быть,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Вас сейчас рассмешит...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Мы его завели просто так,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души.</a:t>
            </a:r>
          </a:p>
        </p:txBody>
      </p:sp>
    </p:spTree>
    <p:extLst>
      <p:ext uri="{BB962C8B-B14F-4D97-AF65-F5344CB8AC3E}">
        <p14:creationId xmlns:p14="http://schemas.microsoft.com/office/powerpoint/2010/main" val="418856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С. </a:t>
            </a:r>
            <a:r>
              <a:rPr lang="ru-RU" b="1" dirty="0" err="1"/>
              <a:t>Русановская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Наш </a:t>
            </a:r>
            <a:r>
              <a:rPr lang="ru-RU" sz="1600" b="1" dirty="0"/>
              <a:t>кот</a:t>
            </a:r>
            <a:r>
              <a:rPr lang="ru-RU" sz="1600" dirty="0"/>
              <a:t> , когда </a:t>
            </a:r>
            <a:r>
              <a:rPr lang="ru-RU" sz="1600" dirty="0" err="1" smtClean="0"/>
              <a:t>свернётся,Похож</a:t>
            </a:r>
            <a:r>
              <a:rPr lang="ru-RU" sz="1600" dirty="0" smtClean="0"/>
              <a:t> </a:t>
            </a:r>
            <a:r>
              <a:rPr lang="ru-RU" sz="1600" dirty="0"/>
              <a:t>на каравай .</a:t>
            </a:r>
            <a:br>
              <a:rPr lang="ru-RU" sz="1600" dirty="0"/>
            </a:br>
            <a:r>
              <a:rPr lang="ru-RU" sz="1600" dirty="0"/>
              <a:t>Проснётся , развернётся </a:t>
            </a:r>
            <a:r>
              <a:rPr lang="ru-RU" sz="1600" dirty="0" smtClean="0"/>
              <a:t>-Кефиру </a:t>
            </a:r>
            <a:r>
              <a:rPr lang="ru-RU" sz="1600" dirty="0"/>
              <a:t>подавай !</a:t>
            </a:r>
            <a:br>
              <a:rPr lang="ru-RU" sz="1600" dirty="0"/>
            </a:br>
            <a:r>
              <a:rPr lang="ru-RU" sz="1600" dirty="0"/>
              <a:t>А как лакает </a:t>
            </a:r>
            <a:r>
              <a:rPr lang="ru-RU" sz="1600" dirty="0" smtClean="0"/>
              <a:t>ловко, Румяный </a:t>
            </a:r>
            <a:r>
              <a:rPr lang="ru-RU" sz="1600" dirty="0"/>
              <a:t>наш </a:t>
            </a:r>
            <a:r>
              <a:rPr lang="ru-RU" sz="1600" dirty="0" smtClean="0"/>
              <a:t>батон!</a:t>
            </a:r>
          </a:p>
          <a:p>
            <a:r>
              <a:rPr lang="ru-RU" sz="1600" dirty="0" smtClean="0"/>
              <a:t>И </a:t>
            </a:r>
            <a:r>
              <a:rPr lang="ru-RU" sz="1600" dirty="0"/>
              <a:t>мама ,</a:t>
            </a:r>
            <a:r>
              <a:rPr lang="ru-RU" sz="1600" dirty="0" err="1" smtClean="0"/>
              <a:t>улыбаясь,Любуется</a:t>
            </a:r>
            <a:r>
              <a:rPr lang="ru-RU" sz="1600" dirty="0" smtClean="0"/>
              <a:t> </a:t>
            </a:r>
            <a:r>
              <a:rPr lang="ru-RU" sz="1600" dirty="0"/>
              <a:t>котом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www.chudokot.ru/wp-content/uploads/2013/04/cat_is_sleeping2-300x3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57758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http://www.fullhdoboi.ru/_ph/29/6819589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30" y="2420888"/>
            <a:ext cx="5508377" cy="3721595"/>
          </a:xfrm>
          <a:prstGeom prst="ellipse">
            <a:avLst/>
          </a:prstGeom>
          <a:ln w="190500" cap="rnd">
            <a:solidFill>
              <a:schemeClr val="accent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825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1687" y="836712"/>
            <a:ext cx="5967413" cy="2424112"/>
          </a:xfrm>
        </p:spPr>
        <p:txBody>
          <a:bodyPr numCol="2"/>
          <a:lstStyle/>
          <a:p>
            <a:pPr algn="l"/>
            <a:endParaRPr lang="ru-RU" sz="1600" dirty="0"/>
          </a:p>
        </p:txBody>
      </p:sp>
      <p:pic>
        <p:nvPicPr>
          <p:cNvPr id="4" name="Рисунок 3" descr="Обои картинки фото кот, дерево, ветка, виси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992888" cy="48581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048218" y="3457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Г. Дядина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Совсем не боятся 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коты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высоты,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Коты с высотой на равных, на "ты".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Деревья, заборы, карнизы, мосты-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Повсюду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свисают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кошачьи хвосты.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7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1.ytimg.com/vi/4HDoqVevAKA/maxres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7457038" cy="384542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4" y="1166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Батура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Угостили кошку молоком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она лакает языком.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Ложку ей не предлагаем,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Потому что понимаем: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Вместо рук у кошки – ножки,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 в ногах не держат ложки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73012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zoogruming.ru/u/83/0d5b84644111e380891375f3284aaa/-/1297090751503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62926"/>
            <a:ext cx="7848871" cy="59046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3567" y="692696"/>
            <a:ext cx="3222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М. </a:t>
            </a:r>
            <a:r>
              <a:rPr lang="ru-RU" sz="2000" b="1" dirty="0" err="1">
                <a:solidFill>
                  <a:schemeClr val="bg1"/>
                </a:solidFill>
              </a:rPr>
              <a:t>Пляцковский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Цап </a:t>
            </a:r>
            <a:r>
              <a:rPr lang="ru-RU" sz="2000" dirty="0" err="1">
                <a:solidFill>
                  <a:schemeClr val="bg1"/>
                </a:solidFill>
              </a:rPr>
              <a:t>Царапыч</a:t>
            </a:r>
            <a:r>
              <a:rPr lang="ru-RU" sz="2000" dirty="0">
                <a:solidFill>
                  <a:schemeClr val="bg1"/>
                </a:solidFill>
              </a:rPr>
              <a:t>- это </a:t>
            </a:r>
            <a:r>
              <a:rPr lang="ru-RU" sz="2000" b="1" dirty="0">
                <a:solidFill>
                  <a:schemeClr val="bg1"/>
                </a:solidFill>
              </a:rPr>
              <a:t>кот</a:t>
            </a:r>
            <a:r>
              <a:rPr lang="ru-RU" sz="2000" dirty="0">
                <a:solidFill>
                  <a:schemeClr val="bg1"/>
                </a:solidFill>
              </a:rPr>
              <a:t>,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Наш жилец квартирный.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Он давно у нас живет,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Он большой и смирный.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Но зовем мы не спроста 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Цап </a:t>
            </a:r>
            <a:r>
              <a:rPr lang="ru-RU" sz="2000" dirty="0" err="1">
                <a:solidFill>
                  <a:schemeClr val="bg1"/>
                </a:solidFill>
              </a:rPr>
              <a:t>Царапычем</a:t>
            </a:r>
            <a:r>
              <a:rPr lang="ru-RU" sz="2000" dirty="0">
                <a:solidFill>
                  <a:schemeClr val="bg1"/>
                </a:solidFill>
              </a:rPr>
              <a:t> кота.</a:t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5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otyata.net/wp-content/uploads/2013/10/Grey_lady_cat_kittens_2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408712" cy="4163075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199257" y="11265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Сергей Михалков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Котята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 послушайте, ребята, 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Я хочу вам рассказать: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Родились у нас котята - 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Их по счёту ровно пять.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32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oteiko.ru/2009_Post/04/Mouse/Mouse_Koteiko.ru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06489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0174" y="126876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С. Маршак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БЕЛЫЙ КОТ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Не страшен этот белый кот 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Ни крысам, ни мышам, 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Частенько с ними он ведет 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Беседу по душам.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Мышей он ласково зовет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Из ящика без крышки. 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 Эй, малыши! - мурлычет кот, 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 Давайте в кошки-мышки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nimal.ru/i/upload/1319700789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4993"/>
            <a:ext cx="8064896" cy="47763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котьки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царапки 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Колючие лапки, 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Животик, как шарик, 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 ротик -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кусарик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</TotalTime>
  <Words>23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9</cp:revision>
  <dcterms:created xsi:type="dcterms:W3CDTF">2014-03-20T14:04:58Z</dcterms:created>
  <dcterms:modified xsi:type="dcterms:W3CDTF">2014-03-20T16:03:39Z</dcterms:modified>
</cp:coreProperties>
</file>