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62" r:id="rId3"/>
    <p:sldId id="259" r:id="rId4"/>
    <p:sldId id="258" r:id="rId5"/>
    <p:sldId id="257" r:id="rId6"/>
    <p:sldId id="263" r:id="rId7"/>
    <p:sldId id="286" r:id="rId8"/>
    <p:sldId id="269" r:id="rId9"/>
    <p:sldId id="265" r:id="rId10"/>
    <p:sldId id="277" r:id="rId11"/>
    <p:sldId id="275" r:id="rId12"/>
    <p:sldId id="283" r:id="rId13"/>
    <p:sldId id="285" r:id="rId14"/>
    <p:sldId id="284" r:id="rId15"/>
    <p:sldId id="279" r:id="rId16"/>
    <p:sldId id="280" r:id="rId17"/>
    <p:sldId id="278" r:id="rId18"/>
    <p:sldId id="274" r:id="rId19"/>
    <p:sldId id="276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568EC1-B99F-40E0-A07D-0551C5E491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0E06AC-3013-4751-AA07-273411EB678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источники</a:t>
          </a:r>
        </a:p>
      </dgm:t>
    </dgm:pt>
    <dgm:pt modelId="{165D971C-C4BD-4ED4-A0F5-EB346E4A2A67}" type="parTrans" cxnId="{D37F9220-EB7A-4904-8883-80DF4761599E}">
      <dgm:prSet/>
      <dgm:spPr/>
      <dgm:t>
        <a:bodyPr/>
        <a:lstStyle/>
        <a:p>
          <a:endParaRPr lang="ru-RU"/>
        </a:p>
      </dgm:t>
    </dgm:pt>
    <dgm:pt modelId="{8834AB04-D2F7-474C-94D5-EE9D8C394B43}" type="sibTrans" cxnId="{D37F9220-EB7A-4904-8883-80DF4761599E}">
      <dgm:prSet/>
      <dgm:spPr/>
      <dgm:t>
        <a:bodyPr/>
        <a:lstStyle/>
        <a:p>
          <a:endParaRPr lang="ru-RU"/>
        </a:p>
      </dgm:t>
    </dgm:pt>
    <dgm:pt modelId="{BD1323FA-F059-4004-8AFD-70CB32D4F1DE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Конституция РФ</a:t>
          </a:r>
        </a:p>
      </dgm:t>
    </dgm:pt>
    <dgm:pt modelId="{BB4A88D1-149E-4AD6-9FC5-D56DD8F1A24C}" type="parTrans" cxnId="{A1F65B09-9AAF-4E1B-8ACA-C281752CB7E7}">
      <dgm:prSet/>
      <dgm:spPr/>
      <dgm:t>
        <a:bodyPr/>
        <a:lstStyle/>
        <a:p>
          <a:endParaRPr lang="ru-RU"/>
        </a:p>
      </dgm:t>
    </dgm:pt>
    <dgm:pt modelId="{1A868A84-1FA8-4568-8B06-3288B4213C08}" type="sibTrans" cxnId="{A1F65B09-9AAF-4E1B-8ACA-C281752CB7E7}">
      <dgm:prSet/>
      <dgm:spPr/>
      <dgm:t>
        <a:bodyPr/>
        <a:lstStyle/>
        <a:p>
          <a:endParaRPr lang="ru-RU"/>
        </a:p>
      </dgm:t>
    </dgm:pt>
    <dgm:pt modelId="{1AF9732F-DFA4-4E8A-9E44-E72B41B438D2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Законы РФ</a:t>
          </a:r>
        </a:p>
      </dgm:t>
    </dgm:pt>
    <dgm:pt modelId="{4C01B51C-8D0E-455A-B9E1-5A90140FDA73}" type="parTrans" cxnId="{22C95A0C-5E2D-4DCE-8CCE-58D82A870224}">
      <dgm:prSet/>
      <dgm:spPr/>
      <dgm:t>
        <a:bodyPr/>
        <a:lstStyle/>
        <a:p>
          <a:endParaRPr lang="ru-RU"/>
        </a:p>
      </dgm:t>
    </dgm:pt>
    <dgm:pt modelId="{23EADA27-4618-4721-AFEF-1110A8406C7D}" type="sibTrans" cxnId="{22C95A0C-5E2D-4DCE-8CCE-58D82A870224}">
      <dgm:prSet/>
      <dgm:spPr/>
      <dgm:t>
        <a:bodyPr/>
        <a:lstStyle/>
        <a:p>
          <a:endParaRPr lang="ru-RU"/>
        </a:p>
      </dgm:t>
    </dgm:pt>
    <dgm:pt modelId="{430EAEC8-1317-41C0-9644-65426DDD18CE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Указы Президента РФ</a:t>
          </a:r>
        </a:p>
      </dgm:t>
    </dgm:pt>
    <dgm:pt modelId="{AF2B2908-E3F5-4EDB-97BE-6163617DDDB2}" type="parTrans" cxnId="{EDDF7181-FD7C-4BA1-89AE-4487C4EDF708}">
      <dgm:prSet/>
      <dgm:spPr/>
      <dgm:t>
        <a:bodyPr/>
        <a:lstStyle/>
        <a:p>
          <a:endParaRPr lang="ru-RU"/>
        </a:p>
      </dgm:t>
    </dgm:pt>
    <dgm:pt modelId="{CB6FD055-182D-4B9A-A448-70EE1598FA4E}" type="sibTrans" cxnId="{EDDF7181-FD7C-4BA1-89AE-4487C4EDF708}">
      <dgm:prSet/>
      <dgm:spPr/>
      <dgm:t>
        <a:bodyPr/>
        <a:lstStyle/>
        <a:p>
          <a:endParaRPr lang="ru-RU"/>
        </a:p>
      </dgm:t>
    </dgm:pt>
    <dgm:pt modelId="{68B2CCDA-4169-40F4-A217-2CB659022685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Постановления Правительства РФ</a:t>
          </a:r>
        </a:p>
      </dgm:t>
    </dgm:pt>
    <dgm:pt modelId="{E29825C9-3F75-4DDA-B9A7-07F4B7420AF7}" type="parTrans" cxnId="{448DD614-DB7B-4F8C-950F-33789F8C2317}">
      <dgm:prSet/>
      <dgm:spPr/>
      <dgm:t>
        <a:bodyPr/>
        <a:lstStyle/>
        <a:p>
          <a:endParaRPr lang="ru-RU"/>
        </a:p>
      </dgm:t>
    </dgm:pt>
    <dgm:pt modelId="{D599A803-0C5A-4F83-9C98-48628E0F0F01}" type="sibTrans" cxnId="{448DD614-DB7B-4F8C-950F-33789F8C2317}">
      <dgm:prSet/>
      <dgm:spPr/>
      <dgm:t>
        <a:bodyPr/>
        <a:lstStyle/>
        <a:p>
          <a:endParaRPr lang="ru-RU"/>
        </a:p>
      </dgm:t>
    </dgm:pt>
    <dgm:pt modelId="{6E4C41D3-DB59-48BA-8EB5-0C5CCD46DD63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Акты министерств и ведомств</a:t>
          </a:r>
        </a:p>
      </dgm:t>
    </dgm:pt>
    <dgm:pt modelId="{6ED0244F-0D71-4EB1-93C6-518DDB890734}" type="parTrans" cxnId="{7B6521A1-A5C7-4670-972E-895F7E6FFF37}">
      <dgm:prSet/>
      <dgm:spPr/>
      <dgm:t>
        <a:bodyPr/>
        <a:lstStyle/>
        <a:p>
          <a:endParaRPr lang="ru-RU"/>
        </a:p>
      </dgm:t>
    </dgm:pt>
    <dgm:pt modelId="{79387302-ED26-480A-8792-7DC9ECB76A61}" type="sibTrans" cxnId="{7B6521A1-A5C7-4670-972E-895F7E6FFF37}">
      <dgm:prSet/>
      <dgm:spPr/>
      <dgm:t>
        <a:bodyPr/>
        <a:lstStyle/>
        <a:p>
          <a:endParaRPr lang="ru-RU"/>
        </a:p>
      </dgm:t>
    </dgm:pt>
    <dgm:pt modelId="{51A43627-5DB3-40BC-8D9F-2E43E6AC05CB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Законы и иные нормативные акты субъектов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РФ</a:t>
          </a:r>
        </a:p>
      </dgm:t>
    </dgm:pt>
    <dgm:pt modelId="{F40D324B-7006-479B-B81E-7FCFAC7FF2E5}" type="parTrans" cxnId="{E98080B3-60A9-464C-8057-87FF9FAF1A44}">
      <dgm:prSet/>
      <dgm:spPr/>
      <dgm:t>
        <a:bodyPr/>
        <a:lstStyle/>
        <a:p>
          <a:endParaRPr lang="ru-RU"/>
        </a:p>
      </dgm:t>
    </dgm:pt>
    <dgm:pt modelId="{45A01084-5872-4B22-8E0A-F786D99A4E58}" type="sibTrans" cxnId="{E98080B3-60A9-464C-8057-87FF9FAF1A44}">
      <dgm:prSet/>
      <dgm:spPr/>
      <dgm:t>
        <a:bodyPr/>
        <a:lstStyle/>
        <a:p>
          <a:endParaRPr lang="ru-RU"/>
        </a:p>
      </dgm:t>
    </dgm:pt>
    <dgm:pt modelId="{3E8067D8-0352-41E8-AB63-0ECDB9CCDAA1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Нормативные договоры: международные, Федеративный и др</a:t>
          </a:r>
          <a:r>
            <a: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</a:t>
          </a:r>
        </a:p>
      </dgm:t>
    </dgm:pt>
    <dgm:pt modelId="{63922DB5-2BC4-4606-9FD4-CFBCEE0F73D5}" type="parTrans" cxnId="{1991C636-FE4B-4CEB-BCE3-5DC7484041FA}">
      <dgm:prSet/>
      <dgm:spPr/>
      <dgm:t>
        <a:bodyPr/>
        <a:lstStyle/>
        <a:p>
          <a:endParaRPr lang="ru-RU"/>
        </a:p>
      </dgm:t>
    </dgm:pt>
    <dgm:pt modelId="{02A72791-BB7E-4C53-8921-34B8C74A682A}" type="sibTrans" cxnId="{1991C636-FE4B-4CEB-BCE3-5DC7484041FA}">
      <dgm:prSet/>
      <dgm:spPr/>
      <dgm:t>
        <a:bodyPr/>
        <a:lstStyle/>
        <a:p>
          <a:endParaRPr lang="ru-RU"/>
        </a:p>
      </dgm:t>
    </dgm:pt>
    <dgm:pt modelId="{2D03B780-0849-478E-8B22-4254A6435BD3}" type="pres">
      <dgm:prSet presAssocID="{73568EC1-B99F-40E0-A07D-0551C5E491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28BA7C-E395-4883-AE65-F4DB5D407600}" type="pres">
      <dgm:prSet presAssocID="{3B0E06AC-3013-4751-AA07-273411EB678C}" presName="hierRoot1" presStyleCnt="0">
        <dgm:presLayoutVars>
          <dgm:hierBranch val="r"/>
        </dgm:presLayoutVars>
      </dgm:prSet>
      <dgm:spPr/>
    </dgm:pt>
    <dgm:pt modelId="{722154C3-FDEB-4852-8C7A-D020F5BFB223}" type="pres">
      <dgm:prSet presAssocID="{3B0E06AC-3013-4751-AA07-273411EB678C}" presName="rootComposite1" presStyleCnt="0"/>
      <dgm:spPr/>
    </dgm:pt>
    <dgm:pt modelId="{A28DA578-AB0B-45ED-9EC9-8D23ACA6922A}" type="pres">
      <dgm:prSet presAssocID="{3B0E06AC-3013-4751-AA07-273411EB678C}" presName="rootText1" presStyleLbl="node0" presStyleIdx="0" presStyleCnt="1" custScaleX="201048" custScaleY="157996" custLinFactX="-200000" custLinFactNeighborX="-201801" custLinFactNeighborY="11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18B4E-995D-40C7-B720-44794399D1AB}" type="pres">
      <dgm:prSet presAssocID="{3B0E06AC-3013-4751-AA07-273411EB678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DBC0B7D-2970-40BB-83CC-26495DF3A939}" type="pres">
      <dgm:prSet presAssocID="{3B0E06AC-3013-4751-AA07-273411EB678C}" presName="hierChild2" presStyleCnt="0"/>
      <dgm:spPr/>
    </dgm:pt>
    <dgm:pt modelId="{71E55ED7-AC21-4FA5-81AE-38EB0E8B8216}" type="pres">
      <dgm:prSet presAssocID="{BB4A88D1-149E-4AD6-9FC5-D56DD8F1A24C}" presName="Name50" presStyleLbl="parChTrans1D2" presStyleIdx="0" presStyleCnt="7"/>
      <dgm:spPr/>
      <dgm:t>
        <a:bodyPr/>
        <a:lstStyle/>
        <a:p>
          <a:endParaRPr lang="ru-RU"/>
        </a:p>
      </dgm:t>
    </dgm:pt>
    <dgm:pt modelId="{CE4289A6-A8E1-41B5-96B3-EC70448AE91D}" type="pres">
      <dgm:prSet presAssocID="{BD1323FA-F059-4004-8AFD-70CB32D4F1DE}" presName="hierRoot2" presStyleCnt="0">
        <dgm:presLayoutVars>
          <dgm:hierBranch/>
        </dgm:presLayoutVars>
      </dgm:prSet>
      <dgm:spPr/>
    </dgm:pt>
    <dgm:pt modelId="{A1398037-9EBE-480D-9FEE-11BEDA8F21BA}" type="pres">
      <dgm:prSet presAssocID="{BD1323FA-F059-4004-8AFD-70CB32D4F1DE}" presName="rootComposite" presStyleCnt="0"/>
      <dgm:spPr/>
    </dgm:pt>
    <dgm:pt modelId="{1B148AE4-B359-4EDF-80C4-AC1692ADCD3B}" type="pres">
      <dgm:prSet presAssocID="{BD1323FA-F059-4004-8AFD-70CB32D4F1DE}" presName="rootText" presStyleLbl="node2" presStyleIdx="0" presStyleCnt="7" custScaleX="569559" custScaleY="159236" custLinFactX="-200000" custLinFactNeighborX="-215143" custLinFactNeighborY="-4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7F3FA6-FBF4-4634-B016-EBE2B9040756}" type="pres">
      <dgm:prSet presAssocID="{BD1323FA-F059-4004-8AFD-70CB32D4F1DE}" presName="rootConnector" presStyleLbl="node2" presStyleIdx="0" presStyleCnt="7"/>
      <dgm:spPr/>
      <dgm:t>
        <a:bodyPr/>
        <a:lstStyle/>
        <a:p>
          <a:endParaRPr lang="ru-RU"/>
        </a:p>
      </dgm:t>
    </dgm:pt>
    <dgm:pt modelId="{AC8EEE47-B170-4D60-9078-7FA6BDB0DC4D}" type="pres">
      <dgm:prSet presAssocID="{BD1323FA-F059-4004-8AFD-70CB32D4F1DE}" presName="hierChild4" presStyleCnt="0"/>
      <dgm:spPr/>
    </dgm:pt>
    <dgm:pt modelId="{AE69B45B-DDA7-4E7D-9084-F299E7C95362}" type="pres">
      <dgm:prSet presAssocID="{BD1323FA-F059-4004-8AFD-70CB32D4F1DE}" presName="hierChild5" presStyleCnt="0"/>
      <dgm:spPr/>
    </dgm:pt>
    <dgm:pt modelId="{44DA6CA3-0A3A-4818-B116-C6909BFE5C24}" type="pres">
      <dgm:prSet presAssocID="{4C01B51C-8D0E-455A-B9E1-5A90140FDA73}" presName="Name50" presStyleLbl="parChTrans1D2" presStyleIdx="1" presStyleCnt="7"/>
      <dgm:spPr/>
      <dgm:t>
        <a:bodyPr/>
        <a:lstStyle/>
        <a:p>
          <a:endParaRPr lang="ru-RU"/>
        </a:p>
      </dgm:t>
    </dgm:pt>
    <dgm:pt modelId="{161DD6B1-9C2D-4963-B67F-103C14267CBC}" type="pres">
      <dgm:prSet presAssocID="{1AF9732F-DFA4-4E8A-9E44-E72B41B438D2}" presName="hierRoot2" presStyleCnt="0">
        <dgm:presLayoutVars>
          <dgm:hierBranch/>
        </dgm:presLayoutVars>
      </dgm:prSet>
      <dgm:spPr/>
    </dgm:pt>
    <dgm:pt modelId="{8649F549-4F3A-47F2-AA4F-F4DBCF148B71}" type="pres">
      <dgm:prSet presAssocID="{1AF9732F-DFA4-4E8A-9E44-E72B41B438D2}" presName="rootComposite" presStyleCnt="0"/>
      <dgm:spPr/>
    </dgm:pt>
    <dgm:pt modelId="{F6B76F24-35F4-4AA6-9D58-12E95DCFF5AD}" type="pres">
      <dgm:prSet presAssocID="{1AF9732F-DFA4-4E8A-9E44-E72B41B438D2}" presName="rootText" presStyleLbl="node2" presStyleIdx="1" presStyleCnt="7" custScaleX="566443" custScaleY="174221" custLinFactX="-200000" custLinFactNeighborX="-210957" custLinFactNeighborY="-9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BB63EE-C29C-44E9-B56A-A82F33AED98B}" type="pres">
      <dgm:prSet presAssocID="{1AF9732F-DFA4-4E8A-9E44-E72B41B438D2}" presName="rootConnector" presStyleLbl="node2" presStyleIdx="1" presStyleCnt="7"/>
      <dgm:spPr/>
      <dgm:t>
        <a:bodyPr/>
        <a:lstStyle/>
        <a:p>
          <a:endParaRPr lang="ru-RU"/>
        </a:p>
      </dgm:t>
    </dgm:pt>
    <dgm:pt modelId="{E91BA835-F263-4B15-A7CA-053B6084A5E3}" type="pres">
      <dgm:prSet presAssocID="{1AF9732F-DFA4-4E8A-9E44-E72B41B438D2}" presName="hierChild4" presStyleCnt="0"/>
      <dgm:spPr/>
    </dgm:pt>
    <dgm:pt modelId="{ADC1786B-3731-4939-ADF1-2FFE22122063}" type="pres">
      <dgm:prSet presAssocID="{1AF9732F-DFA4-4E8A-9E44-E72B41B438D2}" presName="hierChild5" presStyleCnt="0"/>
      <dgm:spPr/>
    </dgm:pt>
    <dgm:pt modelId="{6F9987CB-6B13-4FDB-B0FE-A32C013EAB6A}" type="pres">
      <dgm:prSet presAssocID="{AF2B2908-E3F5-4EDB-97BE-6163617DDDB2}" presName="Name50" presStyleLbl="parChTrans1D2" presStyleIdx="2" presStyleCnt="7"/>
      <dgm:spPr/>
      <dgm:t>
        <a:bodyPr/>
        <a:lstStyle/>
        <a:p>
          <a:endParaRPr lang="ru-RU"/>
        </a:p>
      </dgm:t>
    </dgm:pt>
    <dgm:pt modelId="{FDC9C9D9-C19D-44B6-BA71-CAFEE5415504}" type="pres">
      <dgm:prSet presAssocID="{430EAEC8-1317-41C0-9644-65426DDD18CE}" presName="hierRoot2" presStyleCnt="0">
        <dgm:presLayoutVars>
          <dgm:hierBranch/>
        </dgm:presLayoutVars>
      </dgm:prSet>
      <dgm:spPr/>
    </dgm:pt>
    <dgm:pt modelId="{27F5EC35-3AA1-4353-9016-A6FBE71BA37B}" type="pres">
      <dgm:prSet presAssocID="{430EAEC8-1317-41C0-9644-65426DDD18CE}" presName="rootComposite" presStyleCnt="0"/>
      <dgm:spPr/>
    </dgm:pt>
    <dgm:pt modelId="{F48ECE00-A228-4015-82BC-E0FE61B39FEA}" type="pres">
      <dgm:prSet presAssocID="{430EAEC8-1317-41C0-9644-65426DDD18CE}" presName="rootText" presStyleLbl="node2" presStyleIdx="2" presStyleCnt="7" custScaleX="571288" custScaleY="194931" custLinFactX="-200000" custLinFactNeighborX="-210957" custLinFactNeighborY="-14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AD46CD-7DC5-4601-8D18-0D23B292DF44}" type="pres">
      <dgm:prSet presAssocID="{430EAEC8-1317-41C0-9644-65426DDD18CE}" presName="rootConnector" presStyleLbl="node2" presStyleIdx="2" presStyleCnt="7"/>
      <dgm:spPr/>
      <dgm:t>
        <a:bodyPr/>
        <a:lstStyle/>
        <a:p>
          <a:endParaRPr lang="ru-RU"/>
        </a:p>
      </dgm:t>
    </dgm:pt>
    <dgm:pt modelId="{A8110AC5-2DC6-4AAA-9EB9-16B191FB0654}" type="pres">
      <dgm:prSet presAssocID="{430EAEC8-1317-41C0-9644-65426DDD18CE}" presName="hierChild4" presStyleCnt="0"/>
      <dgm:spPr/>
    </dgm:pt>
    <dgm:pt modelId="{37876DAE-FD34-4A38-906F-AEBCDCD1659F}" type="pres">
      <dgm:prSet presAssocID="{430EAEC8-1317-41C0-9644-65426DDD18CE}" presName="hierChild5" presStyleCnt="0"/>
      <dgm:spPr/>
    </dgm:pt>
    <dgm:pt modelId="{936ED1E1-C420-499B-8883-0F0B80696570}" type="pres">
      <dgm:prSet presAssocID="{E29825C9-3F75-4DDA-B9A7-07F4B7420AF7}" presName="Name50" presStyleLbl="parChTrans1D2" presStyleIdx="3" presStyleCnt="7"/>
      <dgm:spPr/>
      <dgm:t>
        <a:bodyPr/>
        <a:lstStyle/>
        <a:p>
          <a:endParaRPr lang="ru-RU"/>
        </a:p>
      </dgm:t>
    </dgm:pt>
    <dgm:pt modelId="{E54A5AD0-392F-419D-855A-05E491595B97}" type="pres">
      <dgm:prSet presAssocID="{68B2CCDA-4169-40F4-A217-2CB659022685}" presName="hierRoot2" presStyleCnt="0">
        <dgm:presLayoutVars>
          <dgm:hierBranch/>
        </dgm:presLayoutVars>
      </dgm:prSet>
      <dgm:spPr/>
    </dgm:pt>
    <dgm:pt modelId="{BC8AC335-EB1E-4D41-89B5-C45AFDF2FCB7}" type="pres">
      <dgm:prSet presAssocID="{68B2CCDA-4169-40F4-A217-2CB659022685}" presName="rootComposite" presStyleCnt="0"/>
      <dgm:spPr/>
    </dgm:pt>
    <dgm:pt modelId="{DB3F24D6-B9FD-4D30-83DD-6DBE45F83CB5}" type="pres">
      <dgm:prSet presAssocID="{68B2CCDA-4169-40F4-A217-2CB659022685}" presName="rootText" presStyleLbl="node2" presStyleIdx="3" presStyleCnt="7" custScaleX="571288" custScaleY="188464" custLinFactX="-200000" custLinFactNeighborX="-210957" custLinFactNeighborY="-25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F81DDE-08E1-4C61-99C1-DB6032FB6FBD}" type="pres">
      <dgm:prSet presAssocID="{68B2CCDA-4169-40F4-A217-2CB659022685}" presName="rootConnector" presStyleLbl="node2" presStyleIdx="3" presStyleCnt="7"/>
      <dgm:spPr/>
      <dgm:t>
        <a:bodyPr/>
        <a:lstStyle/>
        <a:p>
          <a:endParaRPr lang="ru-RU"/>
        </a:p>
      </dgm:t>
    </dgm:pt>
    <dgm:pt modelId="{E543D9A7-1894-47DF-A7B4-5DC9552ADCB1}" type="pres">
      <dgm:prSet presAssocID="{68B2CCDA-4169-40F4-A217-2CB659022685}" presName="hierChild4" presStyleCnt="0"/>
      <dgm:spPr/>
    </dgm:pt>
    <dgm:pt modelId="{798F9FA4-7740-4882-9685-73966B72249D}" type="pres">
      <dgm:prSet presAssocID="{68B2CCDA-4169-40F4-A217-2CB659022685}" presName="hierChild5" presStyleCnt="0"/>
      <dgm:spPr/>
    </dgm:pt>
    <dgm:pt modelId="{3B9388DB-123F-4B32-87E2-BE7DBACD8BD3}" type="pres">
      <dgm:prSet presAssocID="{6ED0244F-0D71-4EB1-93C6-518DDB890734}" presName="Name50" presStyleLbl="parChTrans1D2" presStyleIdx="4" presStyleCnt="7"/>
      <dgm:spPr/>
      <dgm:t>
        <a:bodyPr/>
        <a:lstStyle/>
        <a:p>
          <a:endParaRPr lang="ru-RU"/>
        </a:p>
      </dgm:t>
    </dgm:pt>
    <dgm:pt modelId="{810FB02E-F315-4926-B121-4D6DAC47D675}" type="pres">
      <dgm:prSet presAssocID="{6E4C41D3-DB59-48BA-8EB5-0C5CCD46DD63}" presName="hierRoot2" presStyleCnt="0">
        <dgm:presLayoutVars>
          <dgm:hierBranch/>
        </dgm:presLayoutVars>
      </dgm:prSet>
      <dgm:spPr/>
    </dgm:pt>
    <dgm:pt modelId="{005977EC-9B70-4AC7-9B8E-55C495A16D21}" type="pres">
      <dgm:prSet presAssocID="{6E4C41D3-DB59-48BA-8EB5-0C5CCD46DD63}" presName="rootComposite" presStyleCnt="0"/>
      <dgm:spPr/>
    </dgm:pt>
    <dgm:pt modelId="{1716500C-8032-45CB-A0AB-667FFBE679C6}" type="pres">
      <dgm:prSet presAssocID="{6E4C41D3-DB59-48BA-8EB5-0C5CCD46DD63}" presName="rootText" presStyleLbl="node2" presStyleIdx="4" presStyleCnt="7" custScaleX="571189" custScaleY="201122" custLinFactX="-200000" custLinFactNeighborX="-210957" custLinFactNeighborY="-28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46AEB2-4B20-4C3C-8283-CD45D60638D7}" type="pres">
      <dgm:prSet presAssocID="{6E4C41D3-DB59-48BA-8EB5-0C5CCD46DD63}" presName="rootConnector" presStyleLbl="node2" presStyleIdx="4" presStyleCnt="7"/>
      <dgm:spPr/>
      <dgm:t>
        <a:bodyPr/>
        <a:lstStyle/>
        <a:p>
          <a:endParaRPr lang="ru-RU"/>
        </a:p>
      </dgm:t>
    </dgm:pt>
    <dgm:pt modelId="{10C17FA8-974D-4C07-87F3-09DE056D351F}" type="pres">
      <dgm:prSet presAssocID="{6E4C41D3-DB59-48BA-8EB5-0C5CCD46DD63}" presName="hierChild4" presStyleCnt="0"/>
      <dgm:spPr/>
    </dgm:pt>
    <dgm:pt modelId="{0BCD4776-AEEC-4E6F-A299-F0C37BF2D300}" type="pres">
      <dgm:prSet presAssocID="{6E4C41D3-DB59-48BA-8EB5-0C5CCD46DD63}" presName="hierChild5" presStyleCnt="0"/>
      <dgm:spPr/>
    </dgm:pt>
    <dgm:pt modelId="{4BBA6178-AB55-4B2D-B0B9-9F161DE21691}" type="pres">
      <dgm:prSet presAssocID="{F40D324B-7006-479B-B81E-7FCFAC7FF2E5}" presName="Name50" presStyleLbl="parChTrans1D2" presStyleIdx="5" presStyleCnt="7"/>
      <dgm:spPr/>
      <dgm:t>
        <a:bodyPr/>
        <a:lstStyle/>
        <a:p>
          <a:endParaRPr lang="ru-RU"/>
        </a:p>
      </dgm:t>
    </dgm:pt>
    <dgm:pt modelId="{14978D61-25A9-433A-8D47-2340DD445B40}" type="pres">
      <dgm:prSet presAssocID="{51A43627-5DB3-40BC-8D9F-2E43E6AC05CB}" presName="hierRoot2" presStyleCnt="0">
        <dgm:presLayoutVars>
          <dgm:hierBranch/>
        </dgm:presLayoutVars>
      </dgm:prSet>
      <dgm:spPr/>
    </dgm:pt>
    <dgm:pt modelId="{CFF7A2C5-A252-4A55-84D5-3328A08803EF}" type="pres">
      <dgm:prSet presAssocID="{51A43627-5DB3-40BC-8D9F-2E43E6AC05CB}" presName="rootComposite" presStyleCnt="0"/>
      <dgm:spPr/>
    </dgm:pt>
    <dgm:pt modelId="{72F8D3E3-0813-4B22-89C7-F6378A34BD8D}" type="pres">
      <dgm:prSet presAssocID="{51A43627-5DB3-40BC-8D9F-2E43E6AC05CB}" presName="rootText" presStyleLbl="node2" presStyleIdx="5" presStyleCnt="7" custScaleX="566443" custScaleY="264796" custLinFactX="-200000" custLinFactNeighborX="-210957" custLinFactNeighborY="-14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B13A3-EBF0-4851-8FD9-A3B03FCE1429}" type="pres">
      <dgm:prSet presAssocID="{51A43627-5DB3-40BC-8D9F-2E43E6AC05CB}" presName="rootConnector" presStyleLbl="node2" presStyleIdx="5" presStyleCnt="7"/>
      <dgm:spPr/>
      <dgm:t>
        <a:bodyPr/>
        <a:lstStyle/>
        <a:p>
          <a:endParaRPr lang="ru-RU"/>
        </a:p>
      </dgm:t>
    </dgm:pt>
    <dgm:pt modelId="{37C027BC-BCBC-46CB-AE9A-75D788234C50}" type="pres">
      <dgm:prSet presAssocID="{51A43627-5DB3-40BC-8D9F-2E43E6AC05CB}" presName="hierChild4" presStyleCnt="0"/>
      <dgm:spPr/>
    </dgm:pt>
    <dgm:pt modelId="{7CDACDA5-065E-415F-87F4-33859EAC328C}" type="pres">
      <dgm:prSet presAssocID="{51A43627-5DB3-40BC-8D9F-2E43E6AC05CB}" presName="hierChild5" presStyleCnt="0"/>
      <dgm:spPr/>
    </dgm:pt>
    <dgm:pt modelId="{43A56248-E084-4BA1-95F1-514464B27B6D}" type="pres">
      <dgm:prSet presAssocID="{63922DB5-2BC4-4606-9FD4-CFBCEE0F73D5}" presName="Name50" presStyleLbl="parChTrans1D2" presStyleIdx="6" presStyleCnt="7"/>
      <dgm:spPr/>
      <dgm:t>
        <a:bodyPr/>
        <a:lstStyle/>
        <a:p>
          <a:endParaRPr lang="ru-RU"/>
        </a:p>
      </dgm:t>
    </dgm:pt>
    <dgm:pt modelId="{C60B9BB2-A684-4767-84C5-5556DA47639A}" type="pres">
      <dgm:prSet presAssocID="{3E8067D8-0352-41E8-AB63-0ECDB9CCDAA1}" presName="hierRoot2" presStyleCnt="0">
        <dgm:presLayoutVars>
          <dgm:hierBranch/>
        </dgm:presLayoutVars>
      </dgm:prSet>
      <dgm:spPr/>
    </dgm:pt>
    <dgm:pt modelId="{57EE904D-F810-40E7-ACD8-4A4DA58573FF}" type="pres">
      <dgm:prSet presAssocID="{3E8067D8-0352-41E8-AB63-0ECDB9CCDAA1}" presName="rootComposite" presStyleCnt="0"/>
      <dgm:spPr/>
    </dgm:pt>
    <dgm:pt modelId="{3FD177B7-AA28-4CAA-A303-789C8F970274}" type="pres">
      <dgm:prSet presAssocID="{3E8067D8-0352-41E8-AB63-0ECDB9CCDAA1}" presName="rootText" presStyleLbl="node2" presStyleIdx="6" presStyleCnt="7" custScaleX="571288" custScaleY="239418" custLinFactX="-200000" custLinFactNeighborX="-210957" custLinFactNeighborY="-34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13536-F66B-4B01-8ACB-95B487A994EC}" type="pres">
      <dgm:prSet presAssocID="{3E8067D8-0352-41E8-AB63-0ECDB9CCDAA1}" presName="rootConnector" presStyleLbl="node2" presStyleIdx="6" presStyleCnt="7"/>
      <dgm:spPr/>
      <dgm:t>
        <a:bodyPr/>
        <a:lstStyle/>
        <a:p>
          <a:endParaRPr lang="ru-RU"/>
        </a:p>
      </dgm:t>
    </dgm:pt>
    <dgm:pt modelId="{D8473876-D8FA-461F-989B-A31BA72915DA}" type="pres">
      <dgm:prSet presAssocID="{3E8067D8-0352-41E8-AB63-0ECDB9CCDAA1}" presName="hierChild4" presStyleCnt="0"/>
      <dgm:spPr/>
    </dgm:pt>
    <dgm:pt modelId="{AA349AD6-D9A9-43BB-9D4C-4D50B7F0CE01}" type="pres">
      <dgm:prSet presAssocID="{3E8067D8-0352-41E8-AB63-0ECDB9CCDAA1}" presName="hierChild5" presStyleCnt="0"/>
      <dgm:spPr/>
    </dgm:pt>
    <dgm:pt modelId="{29A5147A-8868-47A6-8DC1-9A47C26F12CC}" type="pres">
      <dgm:prSet presAssocID="{3B0E06AC-3013-4751-AA07-273411EB678C}" presName="hierChild3" presStyleCnt="0"/>
      <dgm:spPr/>
    </dgm:pt>
  </dgm:ptLst>
  <dgm:cxnLst>
    <dgm:cxn modelId="{BB86EAE7-EC46-4370-8A5E-449AFE2CB17F}" type="presOf" srcId="{73568EC1-B99F-40E0-A07D-0551C5E4918C}" destId="{2D03B780-0849-478E-8B22-4254A6435BD3}" srcOrd="0" destOrd="0" presId="urn:microsoft.com/office/officeart/2005/8/layout/orgChart1"/>
    <dgm:cxn modelId="{69C98A02-7663-4BAB-B5E2-96F845EC991D}" type="presOf" srcId="{3B0E06AC-3013-4751-AA07-273411EB678C}" destId="{C9818B4E-995D-40C7-B720-44794399D1AB}" srcOrd="1" destOrd="0" presId="urn:microsoft.com/office/officeart/2005/8/layout/orgChart1"/>
    <dgm:cxn modelId="{F4049A8F-F146-4F8F-9395-E415420AA755}" type="presOf" srcId="{1AF9732F-DFA4-4E8A-9E44-E72B41B438D2}" destId="{1DBB63EE-C29C-44E9-B56A-A82F33AED98B}" srcOrd="1" destOrd="0" presId="urn:microsoft.com/office/officeart/2005/8/layout/orgChart1"/>
    <dgm:cxn modelId="{D37F9220-EB7A-4904-8883-80DF4761599E}" srcId="{73568EC1-B99F-40E0-A07D-0551C5E4918C}" destId="{3B0E06AC-3013-4751-AA07-273411EB678C}" srcOrd="0" destOrd="0" parTransId="{165D971C-C4BD-4ED4-A0F5-EB346E4A2A67}" sibTransId="{8834AB04-D2F7-474C-94D5-EE9D8C394B43}"/>
    <dgm:cxn modelId="{22C95A0C-5E2D-4DCE-8CCE-58D82A870224}" srcId="{3B0E06AC-3013-4751-AA07-273411EB678C}" destId="{1AF9732F-DFA4-4E8A-9E44-E72B41B438D2}" srcOrd="1" destOrd="0" parTransId="{4C01B51C-8D0E-455A-B9E1-5A90140FDA73}" sibTransId="{23EADA27-4618-4721-AFEF-1110A8406C7D}"/>
    <dgm:cxn modelId="{7B6521A1-A5C7-4670-972E-895F7E6FFF37}" srcId="{3B0E06AC-3013-4751-AA07-273411EB678C}" destId="{6E4C41D3-DB59-48BA-8EB5-0C5CCD46DD63}" srcOrd="4" destOrd="0" parTransId="{6ED0244F-0D71-4EB1-93C6-518DDB890734}" sibTransId="{79387302-ED26-480A-8792-7DC9ECB76A61}"/>
    <dgm:cxn modelId="{FEABCCA0-02DA-4C46-9344-ED5709AB94FD}" type="presOf" srcId="{E29825C9-3F75-4DDA-B9A7-07F4B7420AF7}" destId="{936ED1E1-C420-499B-8883-0F0B80696570}" srcOrd="0" destOrd="0" presId="urn:microsoft.com/office/officeart/2005/8/layout/orgChart1"/>
    <dgm:cxn modelId="{F4011935-3B51-4E21-8DAE-03B347E6C4BB}" type="presOf" srcId="{51A43627-5DB3-40BC-8D9F-2E43E6AC05CB}" destId="{72F8D3E3-0813-4B22-89C7-F6378A34BD8D}" srcOrd="0" destOrd="0" presId="urn:microsoft.com/office/officeart/2005/8/layout/orgChart1"/>
    <dgm:cxn modelId="{AB25545C-C39F-4297-82A8-6C7CAB51D787}" type="presOf" srcId="{6E4C41D3-DB59-48BA-8EB5-0C5CCD46DD63}" destId="{1716500C-8032-45CB-A0AB-667FFBE679C6}" srcOrd="0" destOrd="0" presId="urn:microsoft.com/office/officeart/2005/8/layout/orgChart1"/>
    <dgm:cxn modelId="{EDDF7181-FD7C-4BA1-89AE-4487C4EDF708}" srcId="{3B0E06AC-3013-4751-AA07-273411EB678C}" destId="{430EAEC8-1317-41C0-9644-65426DDD18CE}" srcOrd="2" destOrd="0" parTransId="{AF2B2908-E3F5-4EDB-97BE-6163617DDDB2}" sibTransId="{CB6FD055-182D-4B9A-A448-70EE1598FA4E}"/>
    <dgm:cxn modelId="{D4FD0CA7-CACE-42FC-BEF8-827E09DD72EB}" type="presOf" srcId="{63922DB5-2BC4-4606-9FD4-CFBCEE0F73D5}" destId="{43A56248-E084-4BA1-95F1-514464B27B6D}" srcOrd="0" destOrd="0" presId="urn:microsoft.com/office/officeart/2005/8/layout/orgChart1"/>
    <dgm:cxn modelId="{EE36AAA8-45EA-4086-A044-C3BAC125EC21}" type="presOf" srcId="{F40D324B-7006-479B-B81E-7FCFAC7FF2E5}" destId="{4BBA6178-AB55-4B2D-B0B9-9F161DE21691}" srcOrd="0" destOrd="0" presId="urn:microsoft.com/office/officeart/2005/8/layout/orgChart1"/>
    <dgm:cxn modelId="{47D676CC-AE41-46BB-AC87-ACA30B46E0EE}" type="presOf" srcId="{3E8067D8-0352-41E8-AB63-0ECDB9CCDAA1}" destId="{55713536-F66B-4B01-8ACB-95B487A994EC}" srcOrd="1" destOrd="0" presId="urn:microsoft.com/office/officeart/2005/8/layout/orgChart1"/>
    <dgm:cxn modelId="{EFEC8EB7-1ECF-4008-9472-013EC688BA56}" type="presOf" srcId="{BD1323FA-F059-4004-8AFD-70CB32D4F1DE}" destId="{097F3FA6-FBF4-4634-B016-EBE2B9040756}" srcOrd="1" destOrd="0" presId="urn:microsoft.com/office/officeart/2005/8/layout/orgChart1"/>
    <dgm:cxn modelId="{A1F65B09-9AAF-4E1B-8ACA-C281752CB7E7}" srcId="{3B0E06AC-3013-4751-AA07-273411EB678C}" destId="{BD1323FA-F059-4004-8AFD-70CB32D4F1DE}" srcOrd="0" destOrd="0" parTransId="{BB4A88D1-149E-4AD6-9FC5-D56DD8F1A24C}" sibTransId="{1A868A84-1FA8-4568-8B06-3288B4213C08}"/>
    <dgm:cxn modelId="{448DD614-DB7B-4F8C-950F-33789F8C2317}" srcId="{3B0E06AC-3013-4751-AA07-273411EB678C}" destId="{68B2CCDA-4169-40F4-A217-2CB659022685}" srcOrd="3" destOrd="0" parTransId="{E29825C9-3F75-4DDA-B9A7-07F4B7420AF7}" sibTransId="{D599A803-0C5A-4F83-9C98-48628E0F0F01}"/>
    <dgm:cxn modelId="{E38B8B1B-793A-4BC1-A734-856D35A0084A}" type="presOf" srcId="{BB4A88D1-149E-4AD6-9FC5-D56DD8F1A24C}" destId="{71E55ED7-AC21-4FA5-81AE-38EB0E8B8216}" srcOrd="0" destOrd="0" presId="urn:microsoft.com/office/officeart/2005/8/layout/orgChart1"/>
    <dgm:cxn modelId="{39DC18D1-019A-4E03-BBC6-E51FDE8472CC}" type="presOf" srcId="{3B0E06AC-3013-4751-AA07-273411EB678C}" destId="{A28DA578-AB0B-45ED-9EC9-8D23ACA6922A}" srcOrd="0" destOrd="0" presId="urn:microsoft.com/office/officeart/2005/8/layout/orgChart1"/>
    <dgm:cxn modelId="{E814C8E4-F224-4DE0-9F30-9F8FEC348465}" type="presOf" srcId="{51A43627-5DB3-40BC-8D9F-2E43E6AC05CB}" destId="{782B13A3-EBF0-4851-8FD9-A3B03FCE1429}" srcOrd="1" destOrd="0" presId="urn:microsoft.com/office/officeart/2005/8/layout/orgChart1"/>
    <dgm:cxn modelId="{71DC5144-001B-4B7A-8EE0-97AA2F50B611}" type="presOf" srcId="{4C01B51C-8D0E-455A-B9E1-5A90140FDA73}" destId="{44DA6CA3-0A3A-4818-B116-C6909BFE5C24}" srcOrd="0" destOrd="0" presId="urn:microsoft.com/office/officeart/2005/8/layout/orgChart1"/>
    <dgm:cxn modelId="{EBBC80A8-F240-414D-8AE8-86AF1D5AD6CB}" type="presOf" srcId="{430EAEC8-1317-41C0-9644-65426DDD18CE}" destId="{96AD46CD-7DC5-4601-8D18-0D23B292DF44}" srcOrd="1" destOrd="0" presId="urn:microsoft.com/office/officeart/2005/8/layout/orgChart1"/>
    <dgm:cxn modelId="{37FA3DC2-DA0E-4F09-996D-57A982232E26}" type="presOf" srcId="{6E4C41D3-DB59-48BA-8EB5-0C5CCD46DD63}" destId="{D546AEB2-4B20-4C3C-8283-CD45D60638D7}" srcOrd="1" destOrd="0" presId="urn:microsoft.com/office/officeart/2005/8/layout/orgChart1"/>
    <dgm:cxn modelId="{19071DC4-EFEC-4CB3-972E-03A205738B62}" type="presOf" srcId="{1AF9732F-DFA4-4E8A-9E44-E72B41B438D2}" destId="{F6B76F24-35F4-4AA6-9D58-12E95DCFF5AD}" srcOrd="0" destOrd="0" presId="urn:microsoft.com/office/officeart/2005/8/layout/orgChart1"/>
    <dgm:cxn modelId="{C51E53BC-D24D-45D3-9667-E227D9363CB5}" type="presOf" srcId="{68B2CCDA-4169-40F4-A217-2CB659022685}" destId="{4AF81DDE-08E1-4C61-99C1-DB6032FB6FBD}" srcOrd="1" destOrd="0" presId="urn:microsoft.com/office/officeart/2005/8/layout/orgChart1"/>
    <dgm:cxn modelId="{E98080B3-60A9-464C-8057-87FF9FAF1A44}" srcId="{3B0E06AC-3013-4751-AA07-273411EB678C}" destId="{51A43627-5DB3-40BC-8D9F-2E43E6AC05CB}" srcOrd="5" destOrd="0" parTransId="{F40D324B-7006-479B-B81E-7FCFAC7FF2E5}" sibTransId="{45A01084-5872-4B22-8E0A-F786D99A4E58}"/>
    <dgm:cxn modelId="{96170864-51DD-406F-B160-2B64193F9B25}" type="presOf" srcId="{3E8067D8-0352-41E8-AB63-0ECDB9CCDAA1}" destId="{3FD177B7-AA28-4CAA-A303-789C8F970274}" srcOrd="0" destOrd="0" presId="urn:microsoft.com/office/officeart/2005/8/layout/orgChart1"/>
    <dgm:cxn modelId="{93C78D2F-084D-4621-9BD1-B9A85DA127D7}" type="presOf" srcId="{BD1323FA-F059-4004-8AFD-70CB32D4F1DE}" destId="{1B148AE4-B359-4EDF-80C4-AC1692ADCD3B}" srcOrd="0" destOrd="0" presId="urn:microsoft.com/office/officeart/2005/8/layout/orgChart1"/>
    <dgm:cxn modelId="{319E54DA-50DF-4230-A8A9-9D2E8485BF4A}" type="presOf" srcId="{430EAEC8-1317-41C0-9644-65426DDD18CE}" destId="{F48ECE00-A228-4015-82BC-E0FE61B39FEA}" srcOrd="0" destOrd="0" presId="urn:microsoft.com/office/officeart/2005/8/layout/orgChart1"/>
    <dgm:cxn modelId="{160D4822-CBF3-4471-92B5-F4947DF7C693}" type="presOf" srcId="{68B2CCDA-4169-40F4-A217-2CB659022685}" destId="{DB3F24D6-B9FD-4D30-83DD-6DBE45F83CB5}" srcOrd="0" destOrd="0" presId="urn:microsoft.com/office/officeart/2005/8/layout/orgChart1"/>
    <dgm:cxn modelId="{99D61918-6B18-4D26-807F-A5980318F1E1}" type="presOf" srcId="{AF2B2908-E3F5-4EDB-97BE-6163617DDDB2}" destId="{6F9987CB-6B13-4FDB-B0FE-A32C013EAB6A}" srcOrd="0" destOrd="0" presId="urn:microsoft.com/office/officeart/2005/8/layout/orgChart1"/>
    <dgm:cxn modelId="{51A1C575-FD6F-4CCC-B028-BA3AAAB529C2}" type="presOf" srcId="{6ED0244F-0D71-4EB1-93C6-518DDB890734}" destId="{3B9388DB-123F-4B32-87E2-BE7DBACD8BD3}" srcOrd="0" destOrd="0" presId="urn:microsoft.com/office/officeart/2005/8/layout/orgChart1"/>
    <dgm:cxn modelId="{1991C636-FE4B-4CEB-BCE3-5DC7484041FA}" srcId="{3B0E06AC-3013-4751-AA07-273411EB678C}" destId="{3E8067D8-0352-41E8-AB63-0ECDB9CCDAA1}" srcOrd="6" destOrd="0" parTransId="{63922DB5-2BC4-4606-9FD4-CFBCEE0F73D5}" sibTransId="{02A72791-BB7E-4C53-8921-34B8C74A682A}"/>
    <dgm:cxn modelId="{13EBC0FB-3E7B-46A6-B179-000AF1DEB660}" type="presParOf" srcId="{2D03B780-0849-478E-8B22-4254A6435BD3}" destId="{9428BA7C-E395-4883-AE65-F4DB5D407600}" srcOrd="0" destOrd="0" presId="urn:microsoft.com/office/officeart/2005/8/layout/orgChart1"/>
    <dgm:cxn modelId="{6B07790F-D6FC-435B-BC21-226EB2D44C1A}" type="presParOf" srcId="{9428BA7C-E395-4883-AE65-F4DB5D407600}" destId="{722154C3-FDEB-4852-8C7A-D020F5BFB223}" srcOrd="0" destOrd="0" presId="urn:microsoft.com/office/officeart/2005/8/layout/orgChart1"/>
    <dgm:cxn modelId="{91A1F623-9260-430A-A8B7-77F6A414C5EA}" type="presParOf" srcId="{722154C3-FDEB-4852-8C7A-D020F5BFB223}" destId="{A28DA578-AB0B-45ED-9EC9-8D23ACA6922A}" srcOrd="0" destOrd="0" presId="urn:microsoft.com/office/officeart/2005/8/layout/orgChart1"/>
    <dgm:cxn modelId="{7C2FD8AA-4146-4893-8631-645876E3729C}" type="presParOf" srcId="{722154C3-FDEB-4852-8C7A-D020F5BFB223}" destId="{C9818B4E-995D-40C7-B720-44794399D1AB}" srcOrd="1" destOrd="0" presId="urn:microsoft.com/office/officeart/2005/8/layout/orgChart1"/>
    <dgm:cxn modelId="{DD70CAE3-E191-4727-BE77-A065A2FB807B}" type="presParOf" srcId="{9428BA7C-E395-4883-AE65-F4DB5D407600}" destId="{FDBC0B7D-2970-40BB-83CC-26495DF3A939}" srcOrd="1" destOrd="0" presId="urn:microsoft.com/office/officeart/2005/8/layout/orgChart1"/>
    <dgm:cxn modelId="{8C36897D-3BE5-4471-805E-A2B617010B61}" type="presParOf" srcId="{FDBC0B7D-2970-40BB-83CC-26495DF3A939}" destId="{71E55ED7-AC21-4FA5-81AE-38EB0E8B8216}" srcOrd="0" destOrd="0" presId="urn:microsoft.com/office/officeart/2005/8/layout/orgChart1"/>
    <dgm:cxn modelId="{00D2131C-D210-4879-BF50-9659572179E4}" type="presParOf" srcId="{FDBC0B7D-2970-40BB-83CC-26495DF3A939}" destId="{CE4289A6-A8E1-41B5-96B3-EC70448AE91D}" srcOrd="1" destOrd="0" presId="urn:microsoft.com/office/officeart/2005/8/layout/orgChart1"/>
    <dgm:cxn modelId="{94A8C934-F613-4E3E-BA6E-B3B9A6F761E0}" type="presParOf" srcId="{CE4289A6-A8E1-41B5-96B3-EC70448AE91D}" destId="{A1398037-9EBE-480D-9FEE-11BEDA8F21BA}" srcOrd="0" destOrd="0" presId="urn:microsoft.com/office/officeart/2005/8/layout/orgChart1"/>
    <dgm:cxn modelId="{F4157786-C01B-4BA9-A176-7202FC904AAB}" type="presParOf" srcId="{A1398037-9EBE-480D-9FEE-11BEDA8F21BA}" destId="{1B148AE4-B359-4EDF-80C4-AC1692ADCD3B}" srcOrd="0" destOrd="0" presId="urn:microsoft.com/office/officeart/2005/8/layout/orgChart1"/>
    <dgm:cxn modelId="{D28FE168-5309-4E0C-BDA6-48434D9D4D30}" type="presParOf" srcId="{A1398037-9EBE-480D-9FEE-11BEDA8F21BA}" destId="{097F3FA6-FBF4-4634-B016-EBE2B9040756}" srcOrd="1" destOrd="0" presId="urn:microsoft.com/office/officeart/2005/8/layout/orgChart1"/>
    <dgm:cxn modelId="{F7D1521C-8ED7-46A8-8821-DD34736041B7}" type="presParOf" srcId="{CE4289A6-A8E1-41B5-96B3-EC70448AE91D}" destId="{AC8EEE47-B170-4D60-9078-7FA6BDB0DC4D}" srcOrd="1" destOrd="0" presId="urn:microsoft.com/office/officeart/2005/8/layout/orgChart1"/>
    <dgm:cxn modelId="{3F872BF3-CD65-4E26-9B6A-CCE2F82E31FE}" type="presParOf" srcId="{CE4289A6-A8E1-41B5-96B3-EC70448AE91D}" destId="{AE69B45B-DDA7-4E7D-9084-F299E7C95362}" srcOrd="2" destOrd="0" presId="urn:microsoft.com/office/officeart/2005/8/layout/orgChart1"/>
    <dgm:cxn modelId="{7D7F0569-1331-4F4D-9C0F-51BD13DA6692}" type="presParOf" srcId="{FDBC0B7D-2970-40BB-83CC-26495DF3A939}" destId="{44DA6CA3-0A3A-4818-B116-C6909BFE5C24}" srcOrd="2" destOrd="0" presId="urn:microsoft.com/office/officeart/2005/8/layout/orgChart1"/>
    <dgm:cxn modelId="{1292876A-9F7F-404E-82FD-3394BC8FA953}" type="presParOf" srcId="{FDBC0B7D-2970-40BB-83CC-26495DF3A939}" destId="{161DD6B1-9C2D-4963-B67F-103C14267CBC}" srcOrd="3" destOrd="0" presId="urn:microsoft.com/office/officeart/2005/8/layout/orgChart1"/>
    <dgm:cxn modelId="{7B93BE87-BB1D-4C32-9BE7-40D285680AD7}" type="presParOf" srcId="{161DD6B1-9C2D-4963-B67F-103C14267CBC}" destId="{8649F549-4F3A-47F2-AA4F-F4DBCF148B71}" srcOrd="0" destOrd="0" presId="urn:microsoft.com/office/officeart/2005/8/layout/orgChart1"/>
    <dgm:cxn modelId="{75C115DE-1C0C-4461-B586-88986FA0E62D}" type="presParOf" srcId="{8649F549-4F3A-47F2-AA4F-F4DBCF148B71}" destId="{F6B76F24-35F4-4AA6-9D58-12E95DCFF5AD}" srcOrd="0" destOrd="0" presId="urn:microsoft.com/office/officeart/2005/8/layout/orgChart1"/>
    <dgm:cxn modelId="{6130FAAE-189C-4ECE-BD98-3395AEA2E351}" type="presParOf" srcId="{8649F549-4F3A-47F2-AA4F-F4DBCF148B71}" destId="{1DBB63EE-C29C-44E9-B56A-A82F33AED98B}" srcOrd="1" destOrd="0" presId="urn:microsoft.com/office/officeart/2005/8/layout/orgChart1"/>
    <dgm:cxn modelId="{D57CCFAC-C2C0-4F0B-ACF2-CCEB5F401F87}" type="presParOf" srcId="{161DD6B1-9C2D-4963-B67F-103C14267CBC}" destId="{E91BA835-F263-4B15-A7CA-053B6084A5E3}" srcOrd="1" destOrd="0" presId="urn:microsoft.com/office/officeart/2005/8/layout/orgChart1"/>
    <dgm:cxn modelId="{CDFAE504-5689-43B7-A931-8A66F87DDD90}" type="presParOf" srcId="{161DD6B1-9C2D-4963-B67F-103C14267CBC}" destId="{ADC1786B-3731-4939-ADF1-2FFE22122063}" srcOrd="2" destOrd="0" presId="urn:microsoft.com/office/officeart/2005/8/layout/orgChart1"/>
    <dgm:cxn modelId="{804A78EB-8C67-4246-9BC7-E90C7F43F1F6}" type="presParOf" srcId="{FDBC0B7D-2970-40BB-83CC-26495DF3A939}" destId="{6F9987CB-6B13-4FDB-B0FE-A32C013EAB6A}" srcOrd="4" destOrd="0" presId="urn:microsoft.com/office/officeart/2005/8/layout/orgChart1"/>
    <dgm:cxn modelId="{D3267175-8B9A-4C83-96FA-6941B4A756D1}" type="presParOf" srcId="{FDBC0B7D-2970-40BB-83CC-26495DF3A939}" destId="{FDC9C9D9-C19D-44B6-BA71-CAFEE5415504}" srcOrd="5" destOrd="0" presId="urn:microsoft.com/office/officeart/2005/8/layout/orgChart1"/>
    <dgm:cxn modelId="{83A1CD26-98AF-417A-A8FF-FCBF26FC0779}" type="presParOf" srcId="{FDC9C9D9-C19D-44B6-BA71-CAFEE5415504}" destId="{27F5EC35-3AA1-4353-9016-A6FBE71BA37B}" srcOrd="0" destOrd="0" presId="urn:microsoft.com/office/officeart/2005/8/layout/orgChart1"/>
    <dgm:cxn modelId="{F97E9241-DAF5-4739-AE76-4642714E36C5}" type="presParOf" srcId="{27F5EC35-3AA1-4353-9016-A6FBE71BA37B}" destId="{F48ECE00-A228-4015-82BC-E0FE61B39FEA}" srcOrd="0" destOrd="0" presId="urn:microsoft.com/office/officeart/2005/8/layout/orgChart1"/>
    <dgm:cxn modelId="{A443B0DB-1900-40FE-8B13-8C963D4C1065}" type="presParOf" srcId="{27F5EC35-3AA1-4353-9016-A6FBE71BA37B}" destId="{96AD46CD-7DC5-4601-8D18-0D23B292DF44}" srcOrd="1" destOrd="0" presId="urn:microsoft.com/office/officeart/2005/8/layout/orgChart1"/>
    <dgm:cxn modelId="{A42AA37D-E1B9-4911-A8C6-B0B0B2CF1F8F}" type="presParOf" srcId="{FDC9C9D9-C19D-44B6-BA71-CAFEE5415504}" destId="{A8110AC5-2DC6-4AAA-9EB9-16B191FB0654}" srcOrd="1" destOrd="0" presId="urn:microsoft.com/office/officeart/2005/8/layout/orgChart1"/>
    <dgm:cxn modelId="{8D08E63B-EFB0-4847-8FD8-A2F34137C12E}" type="presParOf" srcId="{FDC9C9D9-C19D-44B6-BA71-CAFEE5415504}" destId="{37876DAE-FD34-4A38-906F-AEBCDCD1659F}" srcOrd="2" destOrd="0" presId="urn:microsoft.com/office/officeart/2005/8/layout/orgChart1"/>
    <dgm:cxn modelId="{D83B8D04-670C-48D5-91BC-54F7F4AB2D9E}" type="presParOf" srcId="{FDBC0B7D-2970-40BB-83CC-26495DF3A939}" destId="{936ED1E1-C420-499B-8883-0F0B80696570}" srcOrd="6" destOrd="0" presId="urn:microsoft.com/office/officeart/2005/8/layout/orgChart1"/>
    <dgm:cxn modelId="{FEE0E089-D559-457C-B62A-828DA9967D40}" type="presParOf" srcId="{FDBC0B7D-2970-40BB-83CC-26495DF3A939}" destId="{E54A5AD0-392F-419D-855A-05E491595B97}" srcOrd="7" destOrd="0" presId="urn:microsoft.com/office/officeart/2005/8/layout/orgChart1"/>
    <dgm:cxn modelId="{0438D750-49E1-40E3-89AA-E33FAB5CD4AF}" type="presParOf" srcId="{E54A5AD0-392F-419D-855A-05E491595B97}" destId="{BC8AC335-EB1E-4D41-89B5-C45AFDF2FCB7}" srcOrd="0" destOrd="0" presId="urn:microsoft.com/office/officeart/2005/8/layout/orgChart1"/>
    <dgm:cxn modelId="{127169E2-2C6C-4178-A4EB-F83ADB72A97D}" type="presParOf" srcId="{BC8AC335-EB1E-4D41-89B5-C45AFDF2FCB7}" destId="{DB3F24D6-B9FD-4D30-83DD-6DBE45F83CB5}" srcOrd="0" destOrd="0" presId="urn:microsoft.com/office/officeart/2005/8/layout/orgChart1"/>
    <dgm:cxn modelId="{2A2DEC03-CF8E-47C5-A5DF-8EAAD8B1E5F2}" type="presParOf" srcId="{BC8AC335-EB1E-4D41-89B5-C45AFDF2FCB7}" destId="{4AF81DDE-08E1-4C61-99C1-DB6032FB6FBD}" srcOrd="1" destOrd="0" presId="urn:microsoft.com/office/officeart/2005/8/layout/orgChart1"/>
    <dgm:cxn modelId="{DD3F954E-3E81-41E2-8696-BD18A5FAB43F}" type="presParOf" srcId="{E54A5AD0-392F-419D-855A-05E491595B97}" destId="{E543D9A7-1894-47DF-A7B4-5DC9552ADCB1}" srcOrd="1" destOrd="0" presId="urn:microsoft.com/office/officeart/2005/8/layout/orgChart1"/>
    <dgm:cxn modelId="{9B3B34EB-5296-4C45-9F2B-1715CC8F47EC}" type="presParOf" srcId="{E54A5AD0-392F-419D-855A-05E491595B97}" destId="{798F9FA4-7740-4882-9685-73966B72249D}" srcOrd="2" destOrd="0" presId="urn:microsoft.com/office/officeart/2005/8/layout/orgChart1"/>
    <dgm:cxn modelId="{681D79A4-926F-4286-AF4D-A33C3A6B8F75}" type="presParOf" srcId="{FDBC0B7D-2970-40BB-83CC-26495DF3A939}" destId="{3B9388DB-123F-4B32-87E2-BE7DBACD8BD3}" srcOrd="8" destOrd="0" presId="urn:microsoft.com/office/officeart/2005/8/layout/orgChart1"/>
    <dgm:cxn modelId="{23729854-3D25-40CC-AB40-A1B88A41CFC3}" type="presParOf" srcId="{FDBC0B7D-2970-40BB-83CC-26495DF3A939}" destId="{810FB02E-F315-4926-B121-4D6DAC47D675}" srcOrd="9" destOrd="0" presId="urn:microsoft.com/office/officeart/2005/8/layout/orgChart1"/>
    <dgm:cxn modelId="{2D2141D9-08BC-4E84-B028-CED172C13F79}" type="presParOf" srcId="{810FB02E-F315-4926-B121-4D6DAC47D675}" destId="{005977EC-9B70-4AC7-9B8E-55C495A16D21}" srcOrd="0" destOrd="0" presId="urn:microsoft.com/office/officeart/2005/8/layout/orgChart1"/>
    <dgm:cxn modelId="{6A9E84B4-0C8E-42D1-998D-04B18980CC2F}" type="presParOf" srcId="{005977EC-9B70-4AC7-9B8E-55C495A16D21}" destId="{1716500C-8032-45CB-A0AB-667FFBE679C6}" srcOrd="0" destOrd="0" presId="urn:microsoft.com/office/officeart/2005/8/layout/orgChart1"/>
    <dgm:cxn modelId="{A6331026-1F31-404F-971A-A2A8A9D5D6CF}" type="presParOf" srcId="{005977EC-9B70-4AC7-9B8E-55C495A16D21}" destId="{D546AEB2-4B20-4C3C-8283-CD45D60638D7}" srcOrd="1" destOrd="0" presId="urn:microsoft.com/office/officeart/2005/8/layout/orgChart1"/>
    <dgm:cxn modelId="{B91F0EC2-47F6-4455-ADA3-6DAC349B485B}" type="presParOf" srcId="{810FB02E-F315-4926-B121-4D6DAC47D675}" destId="{10C17FA8-974D-4C07-87F3-09DE056D351F}" srcOrd="1" destOrd="0" presId="urn:microsoft.com/office/officeart/2005/8/layout/orgChart1"/>
    <dgm:cxn modelId="{5EF977B4-64A3-4BC4-AE28-222F5453F344}" type="presParOf" srcId="{810FB02E-F315-4926-B121-4D6DAC47D675}" destId="{0BCD4776-AEEC-4E6F-A299-F0C37BF2D300}" srcOrd="2" destOrd="0" presId="urn:microsoft.com/office/officeart/2005/8/layout/orgChart1"/>
    <dgm:cxn modelId="{5DEDB891-C492-4DAB-BB1A-12082CB054E9}" type="presParOf" srcId="{FDBC0B7D-2970-40BB-83CC-26495DF3A939}" destId="{4BBA6178-AB55-4B2D-B0B9-9F161DE21691}" srcOrd="10" destOrd="0" presId="urn:microsoft.com/office/officeart/2005/8/layout/orgChart1"/>
    <dgm:cxn modelId="{58BB4B16-7D4D-496B-8CDF-5F20A07B8388}" type="presParOf" srcId="{FDBC0B7D-2970-40BB-83CC-26495DF3A939}" destId="{14978D61-25A9-433A-8D47-2340DD445B40}" srcOrd="11" destOrd="0" presId="urn:microsoft.com/office/officeart/2005/8/layout/orgChart1"/>
    <dgm:cxn modelId="{F796CA38-0117-4E97-9890-BED14568A8AE}" type="presParOf" srcId="{14978D61-25A9-433A-8D47-2340DD445B40}" destId="{CFF7A2C5-A252-4A55-84D5-3328A08803EF}" srcOrd="0" destOrd="0" presId="urn:microsoft.com/office/officeart/2005/8/layout/orgChart1"/>
    <dgm:cxn modelId="{CED710B2-C15A-4107-98FB-F18460B55F61}" type="presParOf" srcId="{CFF7A2C5-A252-4A55-84D5-3328A08803EF}" destId="{72F8D3E3-0813-4B22-89C7-F6378A34BD8D}" srcOrd="0" destOrd="0" presId="urn:microsoft.com/office/officeart/2005/8/layout/orgChart1"/>
    <dgm:cxn modelId="{4ADAD58F-9C5E-4B34-9EDA-8936FDF0B8C1}" type="presParOf" srcId="{CFF7A2C5-A252-4A55-84D5-3328A08803EF}" destId="{782B13A3-EBF0-4851-8FD9-A3B03FCE1429}" srcOrd="1" destOrd="0" presId="urn:microsoft.com/office/officeart/2005/8/layout/orgChart1"/>
    <dgm:cxn modelId="{CFB17E3C-1F4E-4A55-BC23-9432F4D0BDF0}" type="presParOf" srcId="{14978D61-25A9-433A-8D47-2340DD445B40}" destId="{37C027BC-BCBC-46CB-AE9A-75D788234C50}" srcOrd="1" destOrd="0" presId="urn:microsoft.com/office/officeart/2005/8/layout/orgChart1"/>
    <dgm:cxn modelId="{D02F3EE2-8FD3-46A8-AD2E-2E98E45032BF}" type="presParOf" srcId="{14978D61-25A9-433A-8D47-2340DD445B40}" destId="{7CDACDA5-065E-415F-87F4-33859EAC328C}" srcOrd="2" destOrd="0" presId="urn:microsoft.com/office/officeart/2005/8/layout/orgChart1"/>
    <dgm:cxn modelId="{BCDE6E1F-C98D-47FA-A82F-FEC013FE11A8}" type="presParOf" srcId="{FDBC0B7D-2970-40BB-83CC-26495DF3A939}" destId="{43A56248-E084-4BA1-95F1-514464B27B6D}" srcOrd="12" destOrd="0" presId="urn:microsoft.com/office/officeart/2005/8/layout/orgChart1"/>
    <dgm:cxn modelId="{4AA6BF1A-E371-49CC-A428-7A2B85EC9B55}" type="presParOf" srcId="{FDBC0B7D-2970-40BB-83CC-26495DF3A939}" destId="{C60B9BB2-A684-4767-84C5-5556DA47639A}" srcOrd="13" destOrd="0" presId="urn:microsoft.com/office/officeart/2005/8/layout/orgChart1"/>
    <dgm:cxn modelId="{6A07AD22-0E20-4CB4-9ECC-06FC2CE03225}" type="presParOf" srcId="{C60B9BB2-A684-4767-84C5-5556DA47639A}" destId="{57EE904D-F810-40E7-ACD8-4A4DA58573FF}" srcOrd="0" destOrd="0" presId="urn:microsoft.com/office/officeart/2005/8/layout/orgChart1"/>
    <dgm:cxn modelId="{9581B496-1E15-41C2-B13B-AE1A868BF96E}" type="presParOf" srcId="{57EE904D-F810-40E7-ACD8-4A4DA58573FF}" destId="{3FD177B7-AA28-4CAA-A303-789C8F970274}" srcOrd="0" destOrd="0" presId="urn:microsoft.com/office/officeart/2005/8/layout/orgChart1"/>
    <dgm:cxn modelId="{60627D52-2FD3-41DB-B3D7-177008146876}" type="presParOf" srcId="{57EE904D-F810-40E7-ACD8-4A4DA58573FF}" destId="{55713536-F66B-4B01-8ACB-95B487A994EC}" srcOrd="1" destOrd="0" presId="urn:microsoft.com/office/officeart/2005/8/layout/orgChart1"/>
    <dgm:cxn modelId="{41990BA0-F1AF-4056-8D37-B02BA28C9B14}" type="presParOf" srcId="{C60B9BB2-A684-4767-84C5-5556DA47639A}" destId="{D8473876-D8FA-461F-989B-A31BA72915DA}" srcOrd="1" destOrd="0" presId="urn:microsoft.com/office/officeart/2005/8/layout/orgChart1"/>
    <dgm:cxn modelId="{13196960-FEFC-4457-829A-CA4D7E7DE1F7}" type="presParOf" srcId="{C60B9BB2-A684-4767-84C5-5556DA47639A}" destId="{AA349AD6-D9A9-43BB-9D4C-4D50B7F0CE01}" srcOrd="2" destOrd="0" presId="urn:microsoft.com/office/officeart/2005/8/layout/orgChart1"/>
    <dgm:cxn modelId="{1337DDF8-3A2D-49E2-9682-7C1CEA8AE99F}" type="presParOf" srcId="{9428BA7C-E395-4883-AE65-F4DB5D407600}" destId="{29A5147A-8868-47A6-8DC1-9A47C26F12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4BF28-68DA-4DCB-A137-7CFCCEE75A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CFDD756-026C-4A77-9381-57CCE661C9B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ГРУППЫ ОТВЕТСТВЕННОСТИ ЗА:</a:t>
          </a:r>
        </a:p>
      </dgm:t>
    </dgm:pt>
    <dgm:pt modelId="{3AC2E8F4-554C-43C2-8036-FE206F86B968}" type="parTrans" cxnId="{A60D9DF7-DB30-4A38-9179-CC578166C418}">
      <dgm:prSet/>
      <dgm:spPr/>
      <dgm:t>
        <a:bodyPr/>
        <a:lstStyle/>
        <a:p>
          <a:endParaRPr lang="ru-RU"/>
        </a:p>
      </dgm:t>
    </dgm:pt>
    <dgm:pt modelId="{BD9CD709-6399-499D-8956-6B26981F855E}" type="sibTrans" cxnId="{A60D9DF7-DB30-4A38-9179-CC578166C418}">
      <dgm:prSet/>
      <dgm:spPr/>
      <dgm:t>
        <a:bodyPr/>
        <a:lstStyle/>
        <a:p>
          <a:endParaRPr lang="ru-RU"/>
        </a:p>
      </dgm:t>
    </dgm:pt>
    <dgm:pt modelId="{2432D798-0A8E-4DFE-B2B0-72AB01BEF0EE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Загрязнение природной среды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D515ACB6-27BA-4AB9-B897-096391BE733C}" type="parTrans" cxnId="{F1994872-B1A2-48C2-9B62-83EC8897739B}">
      <dgm:prSet/>
      <dgm:spPr/>
      <dgm:t>
        <a:bodyPr/>
        <a:lstStyle/>
        <a:p>
          <a:endParaRPr lang="ru-RU"/>
        </a:p>
      </dgm:t>
    </dgm:pt>
    <dgm:pt modelId="{0E2BF036-BBEE-4681-9891-1AE425FB3CF7}" type="sibTrans" cxnId="{F1994872-B1A2-48C2-9B62-83EC8897739B}">
      <dgm:prSet/>
      <dgm:spPr/>
      <dgm:t>
        <a:bodyPr/>
        <a:lstStyle/>
        <a:p>
          <a:endParaRPr lang="ru-RU"/>
        </a:p>
      </dgm:t>
    </dgm:pt>
    <dgm:pt modelId="{DFA857B5-6F41-437E-AFBE-5FB8B359F39E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Нерациональное использование природных ресурсов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48727265-0A20-491C-AB42-E207CB2FC4B2}" type="parTrans" cxnId="{28FA9380-86E9-40BB-9C35-F4240469F01A}">
      <dgm:prSet/>
      <dgm:spPr/>
      <dgm:t>
        <a:bodyPr/>
        <a:lstStyle/>
        <a:p>
          <a:endParaRPr lang="ru-RU"/>
        </a:p>
      </dgm:t>
    </dgm:pt>
    <dgm:pt modelId="{4C7D9706-4F85-46DA-AF0D-6BB237344C87}" type="sibTrans" cxnId="{28FA9380-86E9-40BB-9C35-F4240469F01A}">
      <dgm:prSet/>
      <dgm:spPr/>
      <dgm:t>
        <a:bodyPr/>
        <a:lstStyle/>
        <a:p>
          <a:endParaRPr lang="ru-RU"/>
        </a:p>
      </dgm:t>
    </dgm:pt>
    <dgm:pt modelId="{5DBE94FC-3E6B-40D3-8B23-B000747432B2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Истощение ресурсов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5E595D36-3A58-4024-9A8B-D5C617303CC3}" type="parTrans" cxnId="{4C8B2B32-5B91-4E8B-B77D-C231BAA6D644}">
      <dgm:prSet/>
      <dgm:spPr/>
      <dgm:t>
        <a:bodyPr/>
        <a:lstStyle/>
        <a:p>
          <a:endParaRPr lang="ru-RU"/>
        </a:p>
      </dgm:t>
    </dgm:pt>
    <dgm:pt modelId="{86F47323-F959-4DEB-B41C-B14CAE353E55}" type="sibTrans" cxnId="{4C8B2B32-5B91-4E8B-B77D-C231BAA6D644}">
      <dgm:prSet/>
      <dgm:spPr/>
      <dgm:t>
        <a:bodyPr/>
        <a:lstStyle/>
        <a:p>
          <a:endParaRPr lang="ru-RU"/>
        </a:p>
      </dgm:t>
    </dgm:pt>
    <dgm:pt modelId="{2376CE44-8B0C-4113-A952-8A8A9FC590F4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Повреждение или уничтожение природных объектов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E4E18051-382B-4CFA-81E4-6040C63F5E32}" type="parTrans" cxnId="{5F789698-A680-444C-AA77-D8937D4A3FC9}">
      <dgm:prSet/>
      <dgm:spPr/>
      <dgm:t>
        <a:bodyPr/>
        <a:lstStyle/>
        <a:p>
          <a:endParaRPr lang="ru-RU"/>
        </a:p>
      </dgm:t>
    </dgm:pt>
    <dgm:pt modelId="{7C734A7A-AD16-41E9-B013-D14B017DED75}" type="sibTrans" cxnId="{5F789698-A680-444C-AA77-D8937D4A3FC9}">
      <dgm:prSet/>
      <dgm:spPr/>
      <dgm:t>
        <a:bodyPr/>
        <a:lstStyle/>
        <a:p>
          <a:endParaRPr lang="ru-RU"/>
        </a:p>
      </dgm:t>
    </dgm:pt>
    <dgm:pt modelId="{A37EE776-0F5F-4434-8E00-78B48C301F7C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Разрушение природных экосистем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89D8B675-9AB1-48AB-AED7-F4108193D521}" type="parTrans" cxnId="{4347159D-D74C-4311-96B3-4D1A0C46B7B0}">
      <dgm:prSet/>
      <dgm:spPr/>
      <dgm:t>
        <a:bodyPr/>
        <a:lstStyle/>
        <a:p>
          <a:endParaRPr lang="ru-RU"/>
        </a:p>
      </dgm:t>
    </dgm:pt>
    <dgm:pt modelId="{393480E2-83D8-480B-A194-BE94B3CA1074}" type="sibTrans" cxnId="{4347159D-D74C-4311-96B3-4D1A0C46B7B0}">
      <dgm:prSet/>
      <dgm:spPr/>
      <dgm:t>
        <a:bodyPr/>
        <a:lstStyle/>
        <a:p>
          <a:endParaRPr lang="ru-RU"/>
        </a:p>
      </dgm:t>
    </dgm:pt>
    <dgm:pt modelId="{BCB96CE7-98A6-4A28-BB2A-73ADE3CCDD7C}" type="pres">
      <dgm:prSet presAssocID="{67A4BF28-68DA-4DCB-A137-7CFCCEE75A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35B144-4D10-49E2-96F8-6CEFE0DFF912}" type="pres">
      <dgm:prSet presAssocID="{ACFDD756-026C-4A77-9381-57CCE661C9BA}" presName="hierRoot1" presStyleCnt="0">
        <dgm:presLayoutVars>
          <dgm:hierBranch val="r"/>
        </dgm:presLayoutVars>
      </dgm:prSet>
      <dgm:spPr/>
    </dgm:pt>
    <dgm:pt modelId="{FD0033AE-41F4-465B-B849-6BDF72BFD7DE}" type="pres">
      <dgm:prSet presAssocID="{ACFDD756-026C-4A77-9381-57CCE661C9BA}" presName="rootComposite1" presStyleCnt="0"/>
      <dgm:spPr/>
    </dgm:pt>
    <dgm:pt modelId="{E6DBED01-3E71-44F7-B1A3-29A58AF835BD}" type="pres">
      <dgm:prSet presAssocID="{ACFDD756-026C-4A77-9381-57CCE661C9BA}" presName="rootText1" presStyleLbl="node0" presStyleIdx="0" presStyleCnt="1" custScaleX="217945" custScaleY="166554" custLinFactX="-100000" custLinFactNeighborX="-138949" custLinFactNeighborY="35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541170-0C00-419C-953C-DEA0D591E2B1}" type="pres">
      <dgm:prSet presAssocID="{ACFDD756-026C-4A77-9381-57CCE661C9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36CA54-9838-4F2E-B4C4-A838C2309D9B}" type="pres">
      <dgm:prSet presAssocID="{ACFDD756-026C-4A77-9381-57CCE661C9BA}" presName="hierChild2" presStyleCnt="0"/>
      <dgm:spPr/>
    </dgm:pt>
    <dgm:pt modelId="{A439F654-00FA-4641-8E77-2CAC50DE4587}" type="pres">
      <dgm:prSet presAssocID="{D515ACB6-27BA-4AB9-B897-096391BE733C}" presName="Name50" presStyleLbl="parChTrans1D2" presStyleIdx="0" presStyleCnt="5"/>
      <dgm:spPr/>
      <dgm:t>
        <a:bodyPr/>
        <a:lstStyle/>
        <a:p>
          <a:endParaRPr lang="ru-RU"/>
        </a:p>
      </dgm:t>
    </dgm:pt>
    <dgm:pt modelId="{0BD29E36-9E16-45AF-B1E3-F2C4BAC2DE66}" type="pres">
      <dgm:prSet presAssocID="{2432D798-0A8E-4DFE-B2B0-72AB01BEF0EE}" presName="hierRoot2" presStyleCnt="0">
        <dgm:presLayoutVars>
          <dgm:hierBranch/>
        </dgm:presLayoutVars>
      </dgm:prSet>
      <dgm:spPr/>
    </dgm:pt>
    <dgm:pt modelId="{B935B96A-706A-45DE-98F4-7165A9363DA5}" type="pres">
      <dgm:prSet presAssocID="{2432D798-0A8E-4DFE-B2B0-72AB01BEF0EE}" presName="rootComposite" presStyleCnt="0"/>
      <dgm:spPr/>
    </dgm:pt>
    <dgm:pt modelId="{FE0034B2-C4B5-4535-BDD0-75351E4716DF}" type="pres">
      <dgm:prSet presAssocID="{2432D798-0A8E-4DFE-B2B0-72AB01BEF0EE}" presName="rootText" presStyleLbl="node2" presStyleIdx="0" presStyleCnt="5" custScaleX="406102" custScaleY="144942" custLinFactX="-100000" custLinFactNeighborX="-135012" custLinFactNeighborY="21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6FDD1-35FF-45D6-991C-6C6ED4B74DEA}" type="pres">
      <dgm:prSet presAssocID="{2432D798-0A8E-4DFE-B2B0-72AB01BEF0EE}" presName="rootConnector" presStyleLbl="node2" presStyleIdx="0" presStyleCnt="5"/>
      <dgm:spPr/>
      <dgm:t>
        <a:bodyPr/>
        <a:lstStyle/>
        <a:p>
          <a:endParaRPr lang="ru-RU"/>
        </a:p>
      </dgm:t>
    </dgm:pt>
    <dgm:pt modelId="{BE866142-0313-4D1D-B295-19EE35E30A14}" type="pres">
      <dgm:prSet presAssocID="{2432D798-0A8E-4DFE-B2B0-72AB01BEF0EE}" presName="hierChild4" presStyleCnt="0"/>
      <dgm:spPr/>
    </dgm:pt>
    <dgm:pt modelId="{067D54E8-0592-485C-AA61-86533219885A}" type="pres">
      <dgm:prSet presAssocID="{2432D798-0A8E-4DFE-B2B0-72AB01BEF0EE}" presName="hierChild5" presStyleCnt="0"/>
      <dgm:spPr/>
    </dgm:pt>
    <dgm:pt modelId="{6562E447-A80D-44DD-BBD4-BECE2F71C1BE}" type="pres">
      <dgm:prSet presAssocID="{48727265-0A20-491C-AB42-E207CB2FC4B2}" presName="Name50" presStyleLbl="parChTrans1D2" presStyleIdx="1" presStyleCnt="5"/>
      <dgm:spPr/>
      <dgm:t>
        <a:bodyPr/>
        <a:lstStyle/>
        <a:p>
          <a:endParaRPr lang="ru-RU"/>
        </a:p>
      </dgm:t>
    </dgm:pt>
    <dgm:pt modelId="{B3A8E91A-5956-46F0-A3CF-811656601D37}" type="pres">
      <dgm:prSet presAssocID="{DFA857B5-6F41-437E-AFBE-5FB8B359F39E}" presName="hierRoot2" presStyleCnt="0">
        <dgm:presLayoutVars>
          <dgm:hierBranch/>
        </dgm:presLayoutVars>
      </dgm:prSet>
      <dgm:spPr/>
    </dgm:pt>
    <dgm:pt modelId="{A24DEA29-F33E-4A47-B098-64BA60C0C583}" type="pres">
      <dgm:prSet presAssocID="{DFA857B5-6F41-437E-AFBE-5FB8B359F39E}" presName="rootComposite" presStyleCnt="0"/>
      <dgm:spPr/>
    </dgm:pt>
    <dgm:pt modelId="{E5E5E306-97FC-43B8-AE40-EF213BE2CC37}" type="pres">
      <dgm:prSet presAssocID="{DFA857B5-6F41-437E-AFBE-5FB8B359F39E}" presName="rootText" presStyleLbl="node2" presStyleIdx="1" presStyleCnt="5" custScaleX="402759" custScaleY="133994" custLinFactX="-100000" custLinFactNeighborX="-132581" custLinFactNeighborY="-14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5598FB-C718-4B07-88C6-8979521EAD99}" type="pres">
      <dgm:prSet presAssocID="{DFA857B5-6F41-437E-AFBE-5FB8B359F39E}" presName="rootConnector" presStyleLbl="node2" presStyleIdx="1" presStyleCnt="5"/>
      <dgm:spPr/>
      <dgm:t>
        <a:bodyPr/>
        <a:lstStyle/>
        <a:p>
          <a:endParaRPr lang="ru-RU"/>
        </a:p>
      </dgm:t>
    </dgm:pt>
    <dgm:pt modelId="{688F4C88-1812-4FE9-A9D9-888551F65B74}" type="pres">
      <dgm:prSet presAssocID="{DFA857B5-6F41-437E-AFBE-5FB8B359F39E}" presName="hierChild4" presStyleCnt="0"/>
      <dgm:spPr/>
    </dgm:pt>
    <dgm:pt modelId="{FD42CB99-4104-4A07-B3B2-40D055C39EC6}" type="pres">
      <dgm:prSet presAssocID="{DFA857B5-6F41-437E-AFBE-5FB8B359F39E}" presName="hierChild5" presStyleCnt="0"/>
      <dgm:spPr/>
    </dgm:pt>
    <dgm:pt modelId="{0AC17E4C-D3A5-442F-9F5B-0BC11D97F477}" type="pres">
      <dgm:prSet presAssocID="{5E595D36-3A58-4024-9A8B-D5C617303CC3}" presName="Name50" presStyleLbl="parChTrans1D2" presStyleIdx="2" presStyleCnt="5"/>
      <dgm:spPr/>
      <dgm:t>
        <a:bodyPr/>
        <a:lstStyle/>
        <a:p>
          <a:endParaRPr lang="ru-RU"/>
        </a:p>
      </dgm:t>
    </dgm:pt>
    <dgm:pt modelId="{DF7626EE-4181-4878-825F-15395B187A70}" type="pres">
      <dgm:prSet presAssocID="{5DBE94FC-3E6B-40D3-8B23-B000747432B2}" presName="hierRoot2" presStyleCnt="0">
        <dgm:presLayoutVars>
          <dgm:hierBranch/>
        </dgm:presLayoutVars>
      </dgm:prSet>
      <dgm:spPr/>
    </dgm:pt>
    <dgm:pt modelId="{E2DCB805-5E37-4691-9101-37CE50D4E024}" type="pres">
      <dgm:prSet presAssocID="{5DBE94FC-3E6B-40D3-8B23-B000747432B2}" presName="rootComposite" presStyleCnt="0"/>
      <dgm:spPr/>
    </dgm:pt>
    <dgm:pt modelId="{76699733-7695-40EE-85DD-E35757BD00BD}" type="pres">
      <dgm:prSet presAssocID="{5DBE94FC-3E6B-40D3-8B23-B000747432B2}" presName="rootText" presStyleLbl="node2" presStyleIdx="2" presStyleCnt="5" custScaleX="408741" custScaleY="153479" custLinFactX="-100000" custLinFactNeighborX="-137873" custLinFactNeighborY="-4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3C19D-0677-4780-8CC4-A56E85D3C8BA}" type="pres">
      <dgm:prSet presAssocID="{5DBE94FC-3E6B-40D3-8B23-B000747432B2}" presName="rootConnector" presStyleLbl="node2" presStyleIdx="2" presStyleCnt="5"/>
      <dgm:spPr/>
      <dgm:t>
        <a:bodyPr/>
        <a:lstStyle/>
        <a:p>
          <a:endParaRPr lang="ru-RU"/>
        </a:p>
      </dgm:t>
    </dgm:pt>
    <dgm:pt modelId="{905EA749-673A-4BD9-82A8-9DDD0382982B}" type="pres">
      <dgm:prSet presAssocID="{5DBE94FC-3E6B-40D3-8B23-B000747432B2}" presName="hierChild4" presStyleCnt="0"/>
      <dgm:spPr/>
    </dgm:pt>
    <dgm:pt modelId="{6DF34EA2-59A2-4144-B4AE-8AEAF89FECAA}" type="pres">
      <dgm:prSet presAssocID="{5DBE94FC-3E6B-40D3-8B23-B000747432B2}" presName="hierChild5" presStyleCnt="0"/>
      <dgm:spPr/>
    </dgm:pt>
    <dgm:pt modelId="{DC2BED70-7FC1-4FE5-A7D3-BDDE12298B34}" type="pres">
      <dgm:prSet presAssocID="{E4E18051-382B-4CFA-81E4-6040C63F5E32}" presName="Name50" presStyleLbl="parChTrans1D2" presStyleIdx="3" presStyleCnt="5"/>
      <dgm:spPr/>
      <dgm:t>
        <a:bodyPr/>
        <a:lstStyle/>
        <a:p>
          <a:endParaRPr lang="ru-RU"/>
        </a:p>
      </dgm:t>
    </dgm:pt>
    <dgm:pt modelId="{127E19DD-72F0-4EF3-9820-D53E2F744E41}" type="pres">
      <dgm:prSet presAssocID="{2376CE44-8B0C-4113-A952-8A8A9FC590F4}" presName="hierRoot2" presStyleCnt="0">
        <dgm:presLayoutVars>
          <dgm:hierBranch/>
        </dgm:presLayoutVars>
      </dgm:prSet>
      <dgm:spPr/>
    </dgm:pt>
    <dgm:pt modelId="{081BC280-860D-4AA8-9219-1D0914491372}" type="pres">
      <dgm:prSet presAssocID="{2376CE44-8B0C-4113-A952-8A8A9FC590F4}" presName="rootComposite" presStyleCnt="0"/>
      <dgm:spPr/>
    </dgm:pt>
    <dgm:pt modelId="{1117C765-1626-4CC8-9859-14D4FC5E29BE}" type="pres">
      <dgm:prSet presAssocID="{2376CE44-8B0C-4113-A952-8A8A9FC590F4}" presName="rootText" presStyleLbl="node2" presStyleIdx="3" presStyleCnt="5" custScaleX="408741" custScaleY="143779" custLinFactX="-100000" custLinFactNeighborX="-136350" custLinFactNeighborY="-58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6AF90-FD7E-4B83-B4B4-20DBB8BD89BF}" type="pres">
      <dgm:prSet presAssocID="{2376CE44-8B0C-4113-A952-8A8A9FC590F4}" presName="rootConnector" presStyleLbl="node2" presStyleIdx="3" presStyleCnt="5"/>
      <dgm:spPr/>
      <dgm:t>
        <a:bodyPr/>
        <a:lstStyle/>
        <a:p>
          <a:endParaRPr lang="ru-RU"/>
        </a:p>
      </dgm:t>
    </dgm:pt>
    <dgm:pt modelId="{68C9F3A1-8027-40EB-A60A-63384512C416}" type="pres">
      <dgm:prSet presAssocID="{2376CE44-8B0C-4113-A952-8A8A9FC590F4}" presName="hierChild4" presStyleCnt="0"/>
      <dgm:spPr/>
    </dgm:pt>
    <dgm:pt modelId="{28BE23A5-A6C2-4973-B530-0043AA471EE4}" type="pres">
      <dgm:prSet presAssocID="{2376CE44-8B0C-4113-A952-8A8A9FC590F4}" presName="hierChild5" presStyleCnt="0"/>
      <dgm:spPr/>
    </dgm:pt>
    <dgm:pt modelId="{6DA4B901-4B9C-4379-AAB7-E4A1D6556649}" type="pres">
      <dgm:prSet presAssocID="{89D8B675-9AB1-48AB-AED7-F4108193D521}" presName="Name50" presStyleLbl="parChTrans1D2" presStyleIdx="4" presStyleCnt="5"/>
      <dgm:spPr/>
      <dgm:t>
        <a:bodyPr/>
        <a:lstStyle/>
        <a:p>
          <a:endParaRPr lang="ru-RU"/>
        </a:p>
      </dgm:t>
    </dgm:pt>
    <dgm:pt modelId="{AECD0DAE-1612-4F5A-B29A-3E3637D0E607}" type="pres">
      <dgm:prSet presAssocID="{A37EE776-0F5F-4434-8E00-78B48C301F7C}" presName="hierRoot2" presStyleCnt="0">
        <dgm:presLayoutVars>
          <dgm:hierBranch/>
        </dgm:presLayoutVars>
      </dgm:prSet>
      <dgm:spPr/>
    </dgm:pt>
    <dgm:pt modelId="{1CAF7257-50AB-4CC4-B2B3-12E835F685FB}" type="pres">
      <dgm:prSet presAssocID="{A37EE776-0F5F-4434-8E00-78B48C301F7C}" presName="rootComposite" presStyleCnt="0"/>
      <dgm:spPr/>
    </dgm:pt>
    <dgm:pt modelId="{538DD958-3B51-4EF3-A222-091173550FAB}" type="pres">
      <dgm:prSet presAssocID="{A37EE776-0F5F-4434-8E00-78B48C301F7C}" presName="rootText" presStyleLbl="node2" presStyleIdx="4" presStyleCnt="5" custScaleX="407482" custScaleY="140788" custLinFactX="-100000" custLinFactNeighborX="-133623" custLinFactNeighborY="-66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7B614D-D28E-4635-98C2-E13AC016AC7E}" type="pres">
      <dgm:prSet presAssocID="{A37EE776-0F5F-4434-8E00-78B48C301F7C}" presName="rootConnector" presStyleLbl="node2" presStyleIdx="4" presStyleCnt="5"/>
      <dgm:spPr/>
      <dgm:t>
        <a:bodyPr/>
        <a:lstStyle/>
        <a:p>
          <a:endParaRPr lang="ru-RU"/>
        </a:p>
      </dgm:t>
    </dgm:pt>
    <dgm:pt modelId="{759B859C-2062-4116-BC17-7B17644E3068}" type="pres">
      <dgm:prSet presAssocID="{A37EE776-0F5F-4434-8E00-78B48C301F7C}" presName="hierChild4" presStyleCnt="0"/>
      <dgm:spPr/>
    </dgm:pt>
    <dgm:pt modelId="{3E8712D0-6431-4919-AA8F-CDD552C02465}" type="pres">
      <dgm:prSet presAssocID="{A37EE776-0F5F-4434-8E00-78B48C301F7C}" presName="hierChild5" presStyleCnt="0"/>
      <dgm:spPr/>
    </dgm:pt>
    <dgm:pt modelId="{368E182F-F8D3-42E7-A95F-F908751A9C43}" type="pres">
      <dgm:prSet presAssocID="{ACFDD756-026C-4A77-9381-57CCE661C9BA}" presName="hierChild3" presStyleCnt="0"/>
      <dgm:spPr/>
    </dgm:pt>
  </dgm:ptLst>
  <dgm:cxnLst>
    <dgm:cxn modelId="{7D366B38-7DD0-42B3-870C-0863A0BC8D4A}" type="presOf" srcId="{5DBE94FC-3E6B-40D3-8B23-B000747432B2}" destId="{76699733-7695-40EE-85DD-E35757BD00BD}" srcOrd="0" destOrd="0" presId="urn:microsoft.com/office/officeart/2005/8/layout/orgChart1"/>
    <dgm:cxn modelId="{E8F9B8F9-4FF9-4110-B753-460FCFDA3C19}" type="presOf" srcId="{2376CE44-8B0C-4113-A952-8A8A9FC590F4}" destId="{1117C765-1626-4CC8-9859-14D4FC5E29BE}" srcOrd="0" destOrd="0" presId="urn:microsoft.com/office/officeart/2005/8/layout/orgChart1"/>
    <dgm:cxn modelId="{C6C6D5FE-B221-4F1A-A761-8D82515636EA}" type="presOf" srcId="{D515ACB6-27BA-4AB9-B897-096391BE733C}" destId="{A439F654-00FA-4641-8E77-2CAC50DE4587}" srcOrd="0" destOrd="0" presId="urn:microsoft.com/office/officeart/2005/8/layout/orgChart1"/>
    <dgm:cxn modelId="{627EED8A-A6A8-44E1-B397-9948BA358D81}" type="presOf" srcId="{DFA857B5-6F41-437E-AFBE-5FB8B359F39E}" destId="{D35598FB-C718-4B07-88C6-8979521EAD99}" srcOrd="1" destOrd="0" presId="urn:microsoft.com/office/officeart/2005/8/layout/orgChart1"/>
    <dgm:cxn modelId="{F846DC1A-FB7C-486C-BF98-7422BE5161AE}" type="presOf" srcId="{2432D798-0A8E-4DFE-B2B0-72AB01BEF0EE}" destId="{A856FDD1-35FF-45D6-991C-6C6ED4B74DEA}" srcOrd="1" destOrd="0" presId="urn:microsoft.com/office/officeart/2005/8/layout/orgChart1"/>
    <dgm:cxn modelId="{29768513-41C0-4EEF-9A79-FC269F4DCA7A}" type="presOf" srcId="{E4E18051-382B-4CFA-81E4-6040C63F5E32}" destId="{DC2BED70-7FC1-4FE5-A7D3-BDDE12298B34}" srcOrd="0" destOrd="0" presId="urn:microsoft.com/office/officeart/2005/8/layout/orgChart1"/>
    <dgm:cxn modelId="{F1994872-B1A2-48C2-9B62-83EC8897739B}" srcId="{ACFDD756-026C-4A77-9381-57CCE661C9BA}" destId="{2432D798-0A8E-4DFE-B2B0-72AB01BEF0EE}" srcOrd="0" destOrd="0" parTransId="{D515ACB6-27BA-4AB9-B897-096391BE733C}" sibTransId="{0E2BF036-BBEE-4681-9891-1AE425FB3CF7}"/>
    <dgm:cxn modelId="{28FA9380-86E9-40BB-9C35-F4240469F01A}" srcId="{ACFDD756-026C-4A77-9381-57CCE661C9BA}" destId="{DFA857B5-6F41-437E-AFBE-5FB8B359F39E}" srcOrd="1" destOrd="0" parTransId="{48727265-0A20-491C-AB42-E207CB2FC4B2}" sibTransId="{4C7D9706-4F85-46DA-AF0D-6BB237344C87}"/>
    <dgm:cxn modelId="{5CA6F95B-9AB0-4B46-B0FC-49F9118DCE88}" type="presOf" srcId="{A37EE776-0F5F-4434-8E00-78B48C301F7C}" destId="{538DD958-3B51-4EF3-A222-091173550FAB}" srcOrd="0" destOrd="0" presId="urn:microsoft.com/office/officeart/2005/8/layout/orgChart1"/>
    <dgm:cxn modelId="{059EF0C6-8A16-4C81-8EB6-68F0B6ED61D8}" type="presOf" srcId="{48727265-0A20-491C-AB42-E207CB2FC4B2}" destId="{6562E447-A80D-44DD-BBD4-BECE2F71C1BE}" srcOrd="0" destOrd="0" presId="urn:microsoft.com/office/officeart/2005/8/layout/orgChart1"/>
    <dgm:cxn modelId="{676A8AA4-CBBC-493A-AF37-61D32B046ACB}" type="presOf" srcId="{89D8B675-9AB1-48AB-AED7-F4108193D521}" destId="{6DA4B901-4B9C-4379-AAB7-E4A1D6556649}" srcOrd="0" destOrd="0" presId="urn:microsoft.com/office/officeart/2005/8/layout/orgChart1"/>
    <dgm:cxn modelId="{03C9257A-8EF8-4CEB-A733-A39E175D601E}" type="presOf" srcId="{2432D798-0A8E-4DFE-B2B0-72AB01BEF0EE}" destId="{FE0034B2-C4B5-4535-BDD0-75351E4716DF}" srcOrd="0" destOrd="0" presId="urn:microsoft.com/office/officeart/2005/8/layout/orgChart1"/>
    <dgm:cxn modelId="{FBA8F56A-1895-43DD-A8DC-FA34FEB3BBBE}" type="presOf" srcId="{5DBE94FC-3E6B-40D3-8B23-B000747432B2}" destId="{DD33C19D-0677-4780-8CC4-A56E85D3C8BA}" srcOrd="1" destOrd="0" presId="urn:microsoft.com/office/officeart/2005/8/layout/orgChart1"/>
    <dgm:cxn modelId="{5F789698-A680-444C-AA77-D8937D4A3FC9}" srcId="{ACFDD756-026C-4A77-9381-57CCE661C9BA}" destId="{2376CE44-8B0C-4113-A952-8A8A9FC590F4}" srcOrd="3" destOrd="0" parTransId="{E4E18051-382B-4CFA-81E4-6040C63F5E32}" sibTransId="{7C734A7A-AD16-41E9-B013-D14B017DED75}"/>
    <dgm:cxn modelId="{9E0A8AD1-B70F-4419-9A03-68280BAC92C6}" type="presOf" srcId="{5E595D36-3A58-4024-9A8B-D5C617303CC3}" destId="{0AC17E4C-D3A5-442F-9F5B-0BC11D97F477}" srcOrd="0" destOrd="0" presId="urn:microsoft.com/office/officeart/2005/8/layout/orgChart1"/>
    <dgm:cxn modelId="{700BE154-7064-411C-88DE-579856747A43}" type="presOf" srcId="{67A4BF28-68DA-4DCB-A137-7CFCCEE75AF1}" destId="{BCB96CE7-98A6-4A28-BB2A-73ADE3CCDD7C}" srcOrd="0" destOrd="0" presId="urn:microsoft.com/office/officeart/2005/8/layout/orgChart1"/>
    <dgm:cxn modelId="{4347159D-D74C-4311-96B3-4D1A0C46B7B0}" srcId="{ACFDD756-026C-4A77-9381-57CCE661C9BA}" destId="{A37EE776-0F5F-4434-8E00-78B48C301F7C}" srcOrd="4" destOrd="0" parTransId="{89D8B675-9AB1-48AB-AED7-F4108193D521}" sibTransId="{393480E2-83D8-480B-A194-BE94B3CA1074}"/>
    <dgm:cxn modelId="{C335C7F7-0C2C-4512-A3FA-64EB1E3418AC}" type="presOf" srcId="{DFA857B5-6F41-437E-AFBE-5FB8B359F39E}" destId="{E5E5E306-97FC-43B8-AE40-EF213BE2CC37}" srcOrd="0" destOrd="0" presId="urn:microsoft.com/office/officeart/2005/8/layout/orgChart1"/>
    <dgm:cxn modelId="{4C8B2B32-5B91-4E8B-B77D-C231BAA6D644}" srcId="{ACFDD756-026C-4A77-9381-57CCE661C9BA}" destId="{5DBE94FC-3E6B-40D3-8B23-B000747432B2}" srcOrd="2" destOrd="0" parTransId="{5E595D36-3A58-4024-9A8B-D5C617303CC3}" sibTransId="{86F47323-F959-4DEB-B41C-B14CAE353E55}"/>
    <dgm:cxn modelId="{A6628D6E-FFEC-449A-8113-5FCCBDEB912D}" type="presOf" srcId="{ACFDD756-026C-4A77-9381-57CCE661C9BA}" destId="{8F541170-0C00-419C-953C-DEA0D591E2B1}" srcOrd="1" destOrd="0" presId="urn:microsoft.com/office/officeart/2005/8/layout/orgChart1"/>
    <dgm:cxn modelId="{565F2D9F-BB12-4761-8F48-10D39C60FC8C}" type="presOf" srcId="{2376CE44-8B0C-4113-A952-8A8A9FC590F4}" destId="{C8F6AF90-FD7E-4B83-B4B4-20DBB8BD89BF}" srcOrd="1" destOrd="0" presId="urn:microsoft.com/office/officeart/2005/8/layout/orgChart1"/>
    <dgm:cxn modelId="{DFAD94AD-4F6D-48E4-9685-876BF41953C2}" type="presOf" srcId="{ACFDD756-026C-4A77-9381-57CCE661C9BA}" destId="{E6DBED01-3E71-44F7-B1A3-29A58AF835BD}" srcOrd="0" destOrd="0" presId="urn:microsoft.com/office/officeart/2005/8/layout/orgChart1"/>
    <dgm:cxn modelId="{38236A19-0D49-400D-84F8-3102813FE784}" type="presOf" srcId="{A37EE776-0F5F-4434-8E00-78B48C301F7C}" destId="{697B614D-D28E-4635-98C2-E13AC016AC7E}" srcOrd="1" destOrd="0" presId="urn:microsoft.com/office/officeart/2005/8/layout/orgChart1"/>
    <dgm:cxn modelId="{A60D9DF7-DB30-4A38-9179-CC578166C418}" srcId="{67A4BF28-68DA-4DCB-A137-7CFCCEE75AF1}" destId="{ACFDD756-026C-4A77-9381-57CCE661C9BA}" srcOrd="0" destOrd="0" parTransId="{3AC2E8F4-554C-43C2-8036-FE206F86B968}" sibTransId="{BD9CD709-6399-499D-8956-6B26981F855E}"/>
    <dgm:cxn modelId="{CE0F484B-0B7A-48C3-BB18-1938309BB2E4}" type="presParOf" srcId="{BCB96CE7-98A6-4A28-BB2A-73ADE3CCDD7C}" destId="{C135B144-4D10-49E2-96F8-6CEFE0DFF912}" srcOrd="0" destOrd="0" presId="urn:microsoft.com/office/officeart/2005/8/layout/orgChart1"/>
    <dgm:cxn modelId="{59DA6C26-5F55-4B3A-A533-FD3A6F01DF5E}" type="presParOf" srcId="{C135B144-4D10-49E2-96F8-6CEFE0DFF912}" destId="{FD0033AE-41F4-465B-B849-6BDF72BFD7DE}" srcOrd="0" destOrd="0" presId="urn:microsoft.com/office/officeart/2005/8/layout/orgChart1"/>
    <dgm:cxn modelId="{59EACB4D-B1B1-4FB8-A8E3-51D7B1238687}" type="presParOf" srcId="{FD0033AE-41F4-465B-B849-6BDF72BFD7DE}" destId="{E6DBED01-3E71-44F7-B1A3-29A58AF835BD}" srcOrd="0" destOrd="0" presId="urn:microsoft.com/office/officeart/2005/8/layout/orgChart1"/>
    <dgm:cxn modelId="{652ECBB3-6110-4C5A-81C5-D5F6B7869331}" type="presParOf" srcId="{FD0033AE-41F4-465B-B849-6BDF72BFD7DE}" destId="{8F541170-0C00-419C-953C-DEA0D591E2B1}" srcOrd="1" destOrd="0" presId="urn:microsoft.com/office/officeart/2005/8/layout/orgChart1"/>
    <dgm:cxn modelId="{D7D056B1-C94E-468E-BF0A-FA6CE392A326}" type="presParOf" srcId="{C135B144-4D10-49E2-96F8-6CEFE0DFF912}" destId="{9D36CA54-9838-4F2E-B4C4-A838C2309D9B}" srcOrd="1" destOrd="0" presId="urn:microsoft.com/office/officeart/2005/8/layout/orgChart1"/>
    <dgm:cxn modelId="{A3BDB577-8BF7-477E-B851-7CB4EAD22041}" type="presParOf" srcId="{9D36CA54-9838-4F2E-B4C4-A838C2309D9B}" destId="{A439F654-00FA-4641-8E77-2CAC50DE4587}" srcOrd="0" destOrd="0" presId="urn:microsoft.com/office/officeart/2005/8/layout/orgChart1"/>
    <dgm:cxn modelId="{E98C6756-F0A9-4DC8-8CED-F4D7AB8C96CE}" type="presParOf" srcId="{9D36CA54-9838-4F2E-B4C4-A838C2309D9B}" destId="{0BD29E36-9E16-45AF-B1E3-F2C4BAC2DE66}" srcOrd="1" destOrd="0" presId="urn:microsoft.com/office/officeart/2005/8/layout/orgChart1"/>
    <dgm:cxn modelId="{4C7FED09-9354-4ED5-8F78-B0D0576F9FD6}" type="presParOf" srcId="{0BD29E36-9E16-45AF-B1E3-F2C4BAC2DE66}" destId="{B935B96A-706A-45DE-98F4-7165A9363DA5}" srcOrd="0" destOrd="0" presId="urn:microsoft.com/office/officeart/2005/8/layout/orgChart1"/>
    <dgm:cxn modelId="{A5836329-DE9D-4D1E-B191-90D791716A6A}" type="presParOf" srcId="{B935B96A-706A-45DE-98F4-7165A9363DA5}" destId="{FE0034B2-C4B5-4535-BDD0-75351E4716DF}" srcOrd="0" destOrd="0" presId="urn:microsoft.com/office/officeart/2005/8/layout/orgChart1"/>
    <dgm:cxn modelId="{4678C2D8-381B-487C-8842-158B94466F09}" type="presParOf" srcId="{B935B96A-706A-45DE-98F4-7165A9363DA5}" destId="{A856FDD1-35FF-45D6-991C-6C6ED4B74DEA}" srcOrd="1" destOrd="0" presId="urn:microsoft.com/office/officeart/2005/8/layout/orgChart1"/>
    <dgm:cxn modelId="{6C47FE21-72A8-4782-A048-2D256145327F}" type="presParOf" srcId="{0BD29E36-9E16-45AF-B1E3-F2C4BAC2DE66}" destId="{BE866142-0313-4D1D-B295-19EE35E30A14}" srcOrd="1" destOrd="0" presId="urn:microsoft.com/office/officeart/2005/8/layout/orgChart1"/>
    <dgm:cxn modelId="{1B5B2E30-3F98-4A5D-8D57-151D82874EF1}" type="presParOf" srcId="{0BD29E36-9E16-45AF-B1E3-F2C4BAC2DE66}" destId="{067D54E8-0592-485C-AA61-86533219885A}" srcOrd="2" destOrd="0" presId="urn:microsoft.com/office/officeart/2005/8/layout/orgChart1"/>
    <dgm:cxn modelId="{6668D66C-FCCD-42C0-B120-B1DC54303025}" type="presParOf" srcId="{9D36CA54-9838-4F2E-B4C4-A838C2309D9B}" destId="{6562E447-A80D-44DD-BBD4-BECE2F71C1BE}" srcOrd="2" destOrd="0" presId="urn:microsoft.com/office/officeart/2005/8/layout/orgChart1"/>
    <dgm:cxn modelId="{6DED2E2F-D18C-4B66-97C9-33C4F78C699D}" type="presParOf" srcId="{9D36CA54-9838-4F2E-B4C4-A838C2309D9B}" destId="{B3A8E91A-5956-46F0-A3CF-811656601D37}" srcOrd="3" destOrd="0" presId="urn:microsoft.com/office/officeart/2005/8/layout/orgChart1"/>
    <dgm:cxn modelId="{01B71A7C-9242-42C7-A2FF-5455671928DA}" type="presParOf" srcId="{B3A8E91A-5956-46F0-A3CF-811656601D37}" destId="{A24DEA29-F33E-4A47-B098-64BA60C0C583}" srcOrd="0" destOrd="0" presId="urn:microsoft.com/office/officeart/2005/8/layout/orgChart1"/>
    <dgm:cxn modelId="{CD38F033-ED71-4B31-A80E-253F0E7AEF5D}" type="presParOf" srcId="{A24DEA29-F33E-4A47-B098-64BA60C0C583}" destId="{E5E5E306-97FC-43B8-AE40-EF213BE2CC37}" srcOrd="0" destOrd="0" presId="urn:microsoft.com/office/officeart/2005/8/layout/orgChart1"/>
    <dgm:cxn modelId="{A15DF3C2-7C3E-4129-95C6-BDED9DB6E6BE}" type="presParOf" srcId="{A24DEA29-F33E-4A47-B098-64BA60C0C583}" destId="{D35598FB-C718-4B07-88C6-8979521EAD99}" srcOrd="1" destOrd="0" presId="urn:microsoft.com/office/officeart/2005/8/layout/orgChart1"/>
    <dgm:cxn modelId="{14F2788A-23AF-440E-A6CE-A887A8505048}" type="presParOf" srcId="{B3A8E91A-5956-46F0-A3CF-811656601D37}" destId="{688F4C88-1812-4FE9-A9D9-888551F65B74}" srcOrd="1" destOrd="0" presId="urn:microsoft.com/office/officeart/2005/8/layout/orgChart1"/>
    <dgm:cxn modelId="{E2B1A136-2E04-4E6F-BA5A-5D5FF128F2A8}" type="presParOf" srcId="{B3A8E91A-5956-46F0-A3CF-811656601D37}" destId="{FD42CB99-4104-4A07-B3B2-40D055C39EC6}" srcOrd="2" destOrd="0" presId="urn:microsoft.com/office/officeart/2005/8/layout/orgChart1"/>
    <dgm:cxn modelId="{764E25FE-12EF-4FE9-BA1A-9C3DEF21F084}" type="presParOf" srcId="{9D36CA54-9838-4F2E-B4C4-A838C2309D9B}" destId="{0AC17E4C-D3A5-442F-9F5B-0BC11D97F477}" srcOrd="4" destOrd="0" presId="urn:microsoft.com/office/officeart/2005/8/layout/orgChart1"/>
    <dgm:cxn modelId="{3BC57915-E132-477B-9743-B6764B9B1D75}" type="presParOf" srcId="{9D36CA54-9838-4F2E-B4C4-A838C2309D9B}" destId="{DF7626EE-4181-4878-825F-15395B187A70}" srcOrd="5" destOrd="0" presId="urn:microsoft.com/office/officeart/2005/8/layout/orgChart1"/>
    <dgm:cxn modelId="{F54FF897-02C9-4711-8939-7A46E18B14C1}" type="presParOf" srcId="{DF7626EE-4181-4878-825F-15395B187A70}" destId="{E2DCB805-5E37-4691-9101-37CE50D4E024}" srcOrd="0" destOrd="0" presId="urn:microsoft.com/office/officeart/2005/8/layout/orgChart1"/>
    <dgm:cxn modelId="{3D8BF2D3-B856-4FC7-9673-BE85AB7EEC86}" type="presParOf" srcId="{E2DCB805-5E37-4691-9101-37CE50D4E024}" destId="{76699733-7695-40EE-85DD-E35757BD00BD}" srcOrd="0" destOrd="0" presId="urn:microsoft.com/office/officeart/2005/8/layout/orgChart1"/>
    <dgm:cxn modelId="{DA8F7BCA-57AA-4AD1-AFC8-38DD681144A8}" type="presParOf" srcId="{E2DCB805-5E37-4691-9101-37CE50D4E024}" destId="{DD33C19D-0677-4780-8CC4-A56E85D3C8BA}" srcOrd="1" destOrd="0" presId="urn:microsoft.com/office/officeart/2005/8/layout/orgChart1"/>
    <dgm:cxn modelId="{94B5F5E5-11A4-4290-8246-C7C2DD874FE0}" type="presParOf" srcId="{DF7626EE-4181-4878-825F-15395B187A70}" destId="{905EA749-673A-4BD9-82A8-9DDD0382982B}" srcOrd="1" destOrd="0" presId="urn:microsoft.com/office/officeart/2005/8/layout/orgChart1"/>
    <dgm:cxn modelId="{907EB914-D037-4372-8D9E-E381AD60FEC8}" type="presParOf" srcId="{DF7626EE-4181-4878-825F-15395B187A70}" destId="{6DF34EA2-59A2-4144-B4AE-8AEAF89FECAA}" srcOrd="2" destOrd="0" presId="urn:microsoft.com/office/officeart/2005/8/layout/orgChart1"/>
    <dgm:cxn modelId="{7A896EB3-35CC-406C-8613-6D2CFD5D664F}" type="presParOf" srcId="{9D36CA54-9838-4F2E-B4C4-A838C2309D9B}" destId="{DC2BED70-7FC1-4FE5-A7D3-BDDE12298B34}" srcOrd="6" destOrd="0" presId="urn:microsoft.com/office/officeart/2005/8/layout/orgChart1"/>
    <dgm:cxn modelId="{A93E5A39-916C-4A25-BF8A-9EF029FD55A3}" type="presParOf" srcId="{9D36CA54-9838-4F2E-B4C4-A838C2309D9B}" destId="{127E19DD-72F0-4EF3-9820-D53E2F744E41}" srcOrd="7" destOrd="0" presId="urn:microsoft.com/office/officeart/2005/8/layout/orgChart1"/>
    <dgm:cxn modelId="{E2E44092-1C04-4BA6-9E70-28C5E90362DF}" type="presParOf" srcId="{127E19DD-72F0-4EF3-9820-D53E2F744E41}" destId="{081BC280-860D-4AA8-9219-1D0914491372}" srcOrd="0" destOrd="0" presId="urn:microsoft.com/office/officeart/2005/8/layout/orgChart1"/>
    <dgm:cxn modelId="{299D691C-E6CE-492F-A5F3-4CD527EB4975}" type="presParOf" srcId="{081BC280-860D-4AA8-9219-1D0914491372}" destId="{1117C765-1626-4CC8-9859-14D4FC5E29BE}" srcOrd="0" destOrd="0" presId="urn:microsoft.com/office/officeart/2005/8/layout/orgChart1"/>
    <dgm:cxn modelId="{F110FF2C-7BAD-4B57-8034-638DBC51F62B}" type="presParOf" srcId="{081BC280-860D-4AA8-9219-1D0914491372}" destId="{C8F6AF90-FD7E-4B83-B4B4-20DBB8BD89BF}" srcOrd="1" destOrd="0" presId="urn:microsoft.com/office/officeart/2005/8/layout/orgChart1"/>
    <dgm:cxn modelId="{87DB5704-7D1E-40D6-BB69-3F9E878FFACF}" type="presParOf" srcId="{127E19DD-72F0-4EF3-9820-D53E2F744E41}" destId="{68C9F3A1-8027-40EB-A60A-63384512C416}" srcOrd="1" destOrd="0" presId="urn:microsoft.com/office/officeart/2005/8/layout/orgChart1"/>
    <dgm:cxn modelId="{6E435A8C-43BF-4F3C-9FF5-C83C505D7DBE}" type="presParOf" srcId="{127E19DD-72F0-4EF3-9820-D53E2F744E41}" destId="{28BE23A5-A6C2-4973-B530-0043AA471EE4}" srcOrd="2" destOrd="0" presId="urn:microsoft.com/office/officeart/2005/8/layout/orgChart1"/>
    <dgm:cxn modelId="{0B1B9429-058A-4AA5-8703-6CE750C9B360}" type="presParOf" srcId="{9D36CA54-9838-4F2E-B4C4-A838C2309D9B}" destId="{6DA4B901-4B9C-4379-AAB7-E4A1D6556649}" srcOrd="8" destOrd="0" presId="urn:microsoft.com/office/officeart/2005/8/layout/orgChart1"/>
    <dgm:cxn modelId="{31EF8177-9D9E-4F55-97DA-8354EDAAD1C9}" type="presParOf" srcId="{9D36CA54-9838-4F2E-B4C4-A838C2309D9B}" destId="{AECD0DAE-1612-4F5A-B29A-3E3637D0E607}" srcOrd="9" destOrd="0" presId="urn:microsoft.com/office/officeart/2005/8/layout/orgChart1"/>
    <dgm:cxn modelId="{8217377F-D7DE-404E-9525-353302FDE719}" type="presParOf" srcId="{AECD0DAE-1612-4F5A-B29A-3E3637D0E607}" destId="{1CAF7257-50AB-4CC4-B2B3-12E835F685FB}" srcOrd="0" destOrd="0" presId="urn:microsoft.com/office/officeart/2005/8/layout/orgChart1"/>
    <dgm:cxn modelId="{5559EC57-1EDF-45F5-B0F6-480EA65869A1}" type="presParOf" srcId="{1CAF7257-50AB-4CC4-B2B3-12E835F685FB}" destId="{538DD958-3B51-4EF3-A222-091173550FAB}" srcOrd="0" destOrd="0" presId="urn:microsoft.com/office/officeart/2005/8/layout/orgChart1"/>
    <dgm:cxn modelId="{7FD585E6-5A7D-4450-A673-FF7668B2857A}" type="presParOf" srcId="{1CAF7257-50AB-4CC4-B2B3-12E835F685FB}" destId="{697B614D-D28E-4635-98C2-E13AC016AC7E}" srcOrd="1" destOrd="0" presId="urn:microsoft.com/office/officeart/2005/8/layout/orgChart1"/>
    <dgm:cxn modelId="{A8EC7DF4-F5EA-4BFB-AD8B-3148E6A834D5}" type="presParOf" srcId="{AECD0DAE-1612-4F5A-B29A-3E3637D0E607}" destId="{759B859C-2062-4116-BC17-7B17644E3068}" srcOrd="1" destOrd="0" presId="urn:microsoft.com/office/officeart/2005/8/layout/orgChart1"/>
    <dgm:cxn modelId="{E748E2DA-50E4-44CB-B75E-6218CAF19D52}" type="presParOf" srcId="{AECD0DAE-1612-4F5A-B29A-3E3637D0E607}" destId="{3E8712D0-6431-4919-AA8F-CDD552C02465}" srcOrd="2" destOrd="0" presId="urn:microsoft.com/office/officeart/2005/8/layout/orgChart1"/>
    <dgm:cxn modelId="{7379E93A-5680-4E18-9F60-30DC4D05119A}" type="presParOf" srcId="{C135B144-4D10-49E2-96F8-6CEFE0DFF912}" destId="{368E182F-F8D3-42E7-A95F-F908751A9C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56248-E084-4BA1-95F1-514464B27B6D}">
      <dsp:nvSpPr>
        <dsp:cNvPr id="0" name=""/>
        <dsp:cNvSpPr/>
      </dsp:nvSpPr>
      <dsp:spPr>
        <a:xfrm>
          <a:off x="706073" y="581251"/>
          <a:ext cx="144148" cy="5321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1149"/>
              </a:lnTo>
              <a:lnTo>
                <a:pt x="144148" y="53211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A6178-AB55-4B2D-B0B9-9F161DE21691}">
      <dsp:nvSpPr>
        <dsp:cNvPr id="0" name=""/>
        <dsp:cNvSpPr/>
      </dsp:nvSpPr>
      <dsp:spPr>
        <a:xfrm>
          <a:off x="706073" y="581251"/>
          <a:ext cx="144148" cy="4382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402"/>
              </a:lnTo>
              <a:lnTo>
                <a:pt x="144148" y="43824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388DB-123F-4B32-87E2-BE7DBACD8BD3}">
      <dsp:nvSpPr>
        <dsp:cNvPr id="0" name=""/>
        <dsp:cNvSpPr/>
      </dsp:nvSpPr>
      <dsp:spPr>
        <a:xfrm>
          <a:off x="706073" y="581251"/>
          <a:ext cx="144148" cy="339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0477"/>
              </a:lnTo>
              <a:lnTo>
                <a:pt x="144148" y="33904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ED1E1-C420-499B-8883-0F0B80696570}">
      <dsp:nvSpPr>
        <dsp:cNvPr id="0" name=""/>
        <dsp:cNvSpPr/>
      </dsp:nvSpPr>
      <dsp:spPr>
        <a:xfrm>
          <a:off x="706073" y="581251"/>
          <a:ext cx="144148" cy="2588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8928"/>
              </a:lnTo>
              <a:lnTo>
                <a:pt x="144148" y="25889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987CB-6B13-4FDB-B0FE-A32C013EAB6A}">
      <dsp:nvSpPr>
        <dsp:cNvPr id="0" name=""/>
        <dsp:cNvSpPr/>
      </dsp:nvSpPr>
      <dsp:spPr>
        <a:xfrm>
          <a:off x="706073" y="581251"/>
          <a:ext cx="144148" cy="182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520"/>
              </a:lnTo>
              <a:lnTo>
                <a:pt x="144148" y="18245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A6CA3-0A3A-4818-B116-C6909BFE5C24}">
      <dsp:nvSpPr>
        <dsp:cNvPr id="0" name=""/>
        <dsp:cNvSpPr/>
      </dsp:nvSpPr>
      <dsp:spPr>
        <a:xfrm>
          <a:off x="706073" y="581251"/>
          <a:ext cx="144148" cy="1064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096"/>
              </a:lnTo>
              <a:lnTo>
                <a:pt x="144148" y="10640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5ED7-AC21-4FA5-81AE-38EB0E8B8216}">
      <dsp:nvSpPr>
        <dsp:cNvPr id="0" name=""/>
        <dsp:cNvSpPr/>
      </dsp:nvSpPr>
      <dsp:spPr>
        <a:xfrm>
          <a:off x="706073" y="581251"/>
          <a:ext cx="115416" cy="364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854"/>
              </a:lnTo>
              <a:lnTo>
                <a:pt x="115416" y="3648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DA578-AB0B-45ED-9EC9-8D23ACA6922A}">
      <dsp:nvSpPr>
        <dsp:cNvPr id="0" name=""/>
        <dsp:cNvSpPr/>
      </dsp:nvSpPr>
      <dsp:spPr>
        <a:xfrm>
          <a:off x="568077" y="39021"/>
          <a:ext cx="1379961" cy="542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источники</a:t>
          </a:r>
        </a:p>
      </dsp:txBody>
      <dsp:txXfrm>
        <a:off x="568077" y="39021"/>
        <a:ext cx="1379961" cy="542229"/>
      </dsp:txXfrm>
    </dsp:sp>
    <dsp:sp modelId="{1B148AE4-B359-4EDF-80C4-AC1692ADCD3B}">
      <dsp:nvSpPr>
        <dsp:cNvPr id="0" name=""/>
        <dsp:cNvSpPr/>
      </dsp:nvSpPr>
      <dsp:spPr>
        <a:xfrm>
          <a:off x="821490" y="672863"/>
          <a:ext cx="3909363" cy="546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Конституция РФ</a:t>
          </a:r>
        </a:p>
      </dsp:txBody>
      <dsp:txXfrm>
        <a:off x="821490" y="672863"/>
        <a:ext cx="3909363" cy="546485"/>
      </dsp:txXfrm>
    </dsp:sp>
    <dsp:sp modelId="{F6B76F24-35F4-4AA6-9D58-12E95DCFF5AD}">
      <dsp:nvSpPr>
        <dsp:cNvPr id="0" name=""/>
        <dsp:cNvSpPr/>
      </dsp:nvSpPr>
      <dsp:spPr>
        <a:xfrm>
          <a:off x="850222" y="1346391"/>
          <a:ext cx="3887975" cy="597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Законы РФ</a:t>
          </a:r>
        </a:p>
      </dsp:txBody>
      <dsp:txXfrm>
        <a:off x="850222" y="1346391"/>
        <a:ext cx="3887975" cy="597912"/>
      </dsp:txXfrm>
    </dsp:sp>
    <dsp:sp modelId="{F48ECE00-A228-4015-82BC-E0FE61B39FEA}">
      <dsp:nvSpPr>
        <dsp:cNvPr id="0" name=""/>
        <dsp:cNvSpPr/>
      </dsp:nvSpPr>
      <dsp:spPr>
        <a:xfrm>
          <a:off x="850222" y="2071278"/>
          <a:ext cx="3921230" cy="668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Указы Президента РФ</a:t>
          </a:r>
        </a:p>
      </dsp:txBody>
      <dsp:txXfrm>
        <a:off x="850222" y="2071278"/>
        <a:ext cx="3921230" cy="668987"/>
      </dsp:txXfrm>
    </dsp:sp>
    <dsp:sp modelId="{DB3F24D6-B9FD-4D30-83DD-6DBE45F83CB5}">
      <dsp:nvSpPr>
        <dsp:cNvPr id="0" name=""/>
        <dsp:cNvSpPr/>
      </dsp:nvSpPr>
      <dsp:spPr>
        <a:xfrm>
          <a:off x="850222" y="2846782"/>
          <a:ext cx="3921230" cy="646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Постановления Правительства РФ</a:t>
          </a:r>
        </a:p>
      </dsp:txBody>
      <dsp:txXfrm>
        <a:off x="850222" y="2846782"/>
        <a:ext cx="3921230" cy="646793"/>
      </dsp:txXfrm>
    </dsp:sp>
    <dsp:sp modelId="{1716500C-8032-45CB-A0AB-667FFBE679C6}">
      <dsp:nvSpPr>
        <dsp:cNvPr id="0" name=""/>
        <dsp:cNvSpPr/>
      </dsp:nvSpPr>
      <dsp:spPr>
        <a:xfrm>
          <a:off x="850222" y="3626611"/>
          <a:ext cx="3920551" cy="690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Акты министерств и ведомств</a:t>
          </a:r>
        </a:p>
      </dsp:txBody>
      <dsp:txXfrm>
        <a:off x="850222" y="3626611"/>
        <a:ext cx="3920551" cy="690234"/>
      </dsp:txXfrm>
    </dsp:sp>
    <dsp:sp modelId="{72F8D3E3-0813-4B22-89C7-F6378A34BD8D}">
      <dsp:nvSpPr>
        <dsp:cNvPr id="0" name=""/>
        <dsp:cNvSpPr/>
      </dsp:nvSpPr>
      <dsp:spPr>
        <a:xfrm>
          <a:off x="850222" y="4509274"/>
          <a:ext cx="3887975" cy="908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Законы и иные нормативные акты субъектов</a:t>
          </a: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РФ</a:t>
          </a:r>
        </a:p>
      </dsp:txBody>
      <dsp:txXfrm>
        <a:off x="850222" y="4509274"/>
        <a:ext cx="3887975" cy="908758"/>
      </dsp:txXfrm>
    </dsp:sp>
    <dsp:sp modelId="{3FD177B7-AA28-4CAA-A303-789C8F970274}">
      <dsp:nvSpPr>
        <dsp:cNvPr id="0" name=""/>
        <dsp:cNvSpPr/>
      </dsp:nvSpPr>
      <dsp:spPr>
        <a:xfrm>
          <a:off x="850222" y="5491568"/>
          <a:ext cx="3921230" cy="821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Нормативные договоры: международные, Федеративный и др</a:t>
          </a:r>
          <a:r>
            <a:rPr kumimoji="0" lang="ru-RU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.</a:t>
          </a:r>
        </a:p>
      </dsp:txBody>
      <dsp:txXfrm>
        <a:off x="850222" y="5491568"/>
        <a:ext cx="3921230" cy="821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8A87A34-81AB-432B-8DAE-1953F412C126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ОБЪЕКТЫ И СУБЪЕКТЫ ЭКОЛОГИЧЕСКОГО ПРАВА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360863"/>
            <a:ext cx="27686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Виды экологических правонарушений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8647" y="2324100"/>
            <a:ext cx="5561644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3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67" y="214227"/>
            <a:ext cx="11539470" cy="62720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96247847"/>
              </p:ext>
            </p:extLst>
          </p:nvPr>
        </p:nvGraphicFramePr>
        <p:xfrm>
          <a:off x="587828" y="89806"/>
          <a:ext cx="10531929" cy="676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65564" y="4784271"/>
            <a:ext cx="50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38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 algn="just">
              <a:spcBef>
                <a:spcPct val="5000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законодательным актам, содержащим общие положения об ответственности правонарушителей, относится: </a:t>
            </a:r>
          </a:p>
          <a:p>
            <a:pPr marL="6858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экологической экспертизе» от 23 октября 1995 г.; </a:t>
            </a:r>
          </a:p>
          <a:p>
            <a:pPr marL="6858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особо охраняемых природных территориях от 14 марта 1995 г.;</a:t>
            </a:r>
          </a:p>
          <a:p>
            <a:pPr marL="6858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«О природных лечебных ресурсах, лечебно-оздоровительных местностях и курортах» от 23 февраля 1995 г.; </a:t>
            </a:r>
          </a:p>
          <a:p>
            <a:pPr marL="6858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 животном мире» от 24 апреля 1995 г.;</a:t>
            </a:r>
          </a:p>
          <a:p>
            <a:pPr marL="68580" indent="0" algn="just">
              <a:lnSpc>
                <a:spcPct val="80000"/>
              </a:lnSpc>
              <a:spcBef>
                <a:spcPct val="5000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 от 18 октября 1995 г. и т.д.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0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88" y="870858"/>
            <a:ext cx="3253341" cy="53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Рисунок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56" y="2334985"/>
            <a:ext cx="4650301" cy="37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60" y="1518333"/>
            <a:ext cx="5537231" cy="43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Закон «Об охране окружающей среды»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20 декабря 2001 года, является   комплексным головным законодательным актом прямого действия  и решает три основных задачи: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природной среды;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 и  устранение  вредного  влияния  хозяйственной  деятельности     на природу и здоровье человека;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окружающей среды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3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63" y="217714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/>
              <a:t>Структура закона «Об охране окружающей среды»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477735"/>
            <a:ext cx="10025743" cy="52659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500" b="1" dirty="0">
                <a:solidFill>
                  <a:srgbClr val="FF0000"/>
                </a:solidFill>
              </a:rPr>
              <a:t>состоит из </a:t>
            </a:r>
            <a:r>
              <a:rPr lang="en-US" sz="2500" b="1" dirty="0">
                <a:solidFill>
                  <a:srgbClr val="FF0000"/>
                </a:solidFill>
              </a:rPr>
              <a:t>XVI</a:t>
            </a:r>
            <a:r>
              <a:rPr lang="ru-RU" sz="2500" b="1" dirty="0">
                <a:solidFill>
                  <a:srgbClr val="FF0000"/>
                </a:solidFill>
              </a:rPr>
              <a:t> глав, содержащих 84 статьи, в которых представлены</a:t>
            </a:r>
            <a:r>
              <a:rPr lang="ru-RU" sz="2500" dirty="0"/>
              <a:t>: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общие положения;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основы управления в области охраны окружающей среды;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права и обязанности граждан, общественных и иных некоммерческих объединений в области охраны окружающей среды;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экономическое регулирование в области охраны окружающей среды;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нормирование в области охраны окружающей среды;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оценка воздействия на окружающую среду и экологическая экспертиза;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требования в области охраны окружающей среды при осуществлении хозяйственной и иной деятельности;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зоны экологических бедствий, зоны чрезвычайных ситуаций;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природные объекты, находящиеся под особой охраной;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государственный мониторинг окружающей среды;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контроль в области охраны окружающей среды. Экологический мониторинг;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научные исследования в области охраны окружающей среды;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основы формирования экологической культуры;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ответственность за нарушение законодательства в области охраны окружающей среды;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международное сотрудничество в области охраны окружающей среды;</a:t>
            </a:r>
          </a:p>
          <a:p>
            <a:pPr>
              <a:lnSpc>
                <a:spcPct val="80000"/>
              </a:lnSpc>
            </a:pPr>
            <a:r>
              <a:rPr lang="ru-RU" sz="2500" b="1" dirty="0"/>
              <a:t>заключительные положения.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8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530" y="320363"/>
            <a:ext cx="11539470" cy="62720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9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Сложность </a:t>
            </a:r>
            <a:r>
              <a:rPr lang="ru-RU" sz="39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надзорной </a:t>
            </a:r>
            <a:r>
              <a:rPr lang="ru-RU" sz="39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деятельности </a:t>
            </a:r>
            <a:r>
              <a:rPr lang="ru-RU" sz="39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за соблюдением законодательства об охране окружающей </a:t>
            </a:r>
            <a:r>
              <a:rPr lang="ru-RU" sz="39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среды.</a:t>
            </a:r>
            <a:endParaRPr lang="ru-RU" sz="3900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надзорной деятельности за соблюдением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охране окружающей среды, экологических прав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необходимость глубоких и специфических познаний при расследовании экологических преступлений привели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природоохранных прокуратур. Ее образуют: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Волжская межрегиональная природоохранительная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объединяющая межрайонные природоохранительные прокуратуры бассейна р. Волга и действующая на правах областной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Межрегиональная природоохранная прокуратура Москвы и Московской области (воссоздана в феврале 1997 г.). Однако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Генерального прокурора от 9 июля 2001 г. № 108-Ш она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ликвидирована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передачей функций Московской межрайонной прокуратуре, входящей в прокуратуру г. Москвы, и Московской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прокуратуре Московской области;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межрайонные природоохранные прокуратуры,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подчиняющиеся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прокурорам республик, краев, областей и автономных округов.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6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Органы, осуществляющие оперативно-розыскную деятельность в сфере обеспечения экологической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926531" cy="458794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законодательство о безопасности в целом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в частности достаточно подробно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указанных органов в связи с проблемами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законодательства. Особое значение имеет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оперативно-розыскная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внутренних дел РФ, органов Федеральной службы безопасности, органов пограничной службы РФ, таможенных органов РФ. Проведение ими оперативно-розыскных мероприятий допускается при наличии, в частности, информации о событиях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создающих угрозу государственной, военной, экономической или экологической безопасности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6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84" y="25037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Права и обязанности граждан в сфере природопользования</a:t>
            </a:r>
            <a:r>
              <a:rPr lang="ru-RU" sz="4800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199" y="1646239"/>
            <a:ext cx="8596668" cy="388077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имеют право:</a:t>
            </a:r>
          </a:p>
          <a:p>
            <a:pPr algn="just">
              <a:lnSpc>
                <a:spcPct val="8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общественные объединения, фонды и другие организации, осуществляющие деятельность в области охраны окружающей среды;</a:t>
            </a:r>
          </a:p>
          <a:p>
            <a:pPr algn="just">
              <a:lnSpc>
                <a:spcPct val="8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своевременную полную и достоверную информацию о состоянии окружающей среды в местах своего проживания;</a:t>
            </a:r>
          </a:p>
          <a:p>
            <a:pPr algn="just">
              <a:lnSpc>
                <a:spcPct val="8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выдвигать предложения о проведении общественной экологической экспертизы и участвовать в её проведении;</a:t>
            </a:r>
          </a:p>
          <a:p>
            <a:pPr algn="just">
              <a:lnSpc>
                <a:spcPct val="8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предъявлять в суд иски о возмещении вреда окружающей среде.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обязаны:</a:t>
            </a:r>
          </a:p>
          <a:p>
            <a:pPr algn="just">
              <a:lnSpc>
                <a:spcPct val="8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природу и окружающую среду;</a:t>
            </a:r>
          </a:p>
          <a:p>
            <a:pPr algn="just">
              <a:lnSpc>
                <a:spcPct val="8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относится к природе и природным богатствам;</a:t>
            </a:r>
          </a:p>
          <a:p>
            <a:pPr algn="just">
              <a:lnSpc>
                <a:spcPct val="8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природопользование в пределах, разрешенных законом.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573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16" y="636814"/>
            <a:ext cx="10087491" cy="5225834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экологического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-это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окружающая среда и ее отдельные элементы, т. е.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естественные феномены, реально существующие и внешне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противостоящие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законодателю и субъектам экологического права. Это понятие близко понятию «предмет экологического права», под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обычно определенная область общественных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часто пишут, «в области взаимодействия человека 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средой», «по использованию и охране природных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3614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Лимитирование</a:t>
            </a:r>
            <a:r>
              <a:rPr lang="ru-RU" b="1" dirty="0"/>
              <a:t> и лицензирование природопользования</a:t>
            </a:r>
            <a:r>
              <a:rPr lang="ru-RU" sz="6000" dirty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err="1">
                <a:solidFill>
                  <a:srgbClr val="FF0000"/>
                </a:solidFill>
              </a:rPr>
              <a:t>Лимитирование</a:t>
            </a:r>
            <a:r>
              <a:rPr lang="ru-RU" dirty="0"/>
              <a:t> - это система эколого-экономических ограничений по территориям, срокам и объемам предельных показателей использования (изъятия) природных ресурсов, выбросов и сбросов в окружающую среду и размещения отходов.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Лицензирование природопользования</a:t>
            </a:r>
            <a:r>
              <a:rPr lang="ru-RU" dirty="0"/>
              <a:t> - важнейшая часть управления природопользованием. В лицензиях на природопользование фиксируются виды, лимиты хозяйственной деятельности, экологические требования при использовании природных ресурсов. </a:t>
            </a:r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Существует около 30 видов природопользования, на которые выдаются лицензии.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 dirty="0"/>
              <a:t>Лицензирование деятельности в области природы окружающей среды осуществляется в соответствии с постановлением Правительства Российской Федерации «О лицензировании отдельных видов деятельности» (№ 1418 от 24.12.94)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83" y="52795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ЗАКОНОДАТЕЛЬНЫЕ АКТЫ, НУЖДАЮЩИЕСЯ В РАЗРАБОТКЕ И/ИЛИ В УТВЕРЖДЕНИИ ФЗ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992" y="1787979"/>
            <a:ext cx="10801350" cy="49149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«Об  экологическом страховании»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«Об экологической безопасности»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 разграничении прав  собственности  на природные ресурсы («О федеральных природных ресурсах»)»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«Об экологических фондах»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 статусе зон экологического неблагополучия»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 государственных кадастрах      природных ресурсов»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«Об охране водных биологических ресурсов»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«Об обращении с радиоактивными отходами»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  растительном мире»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«Об охоте и рыболовстве»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«Об  энергоинформационном благополучии населения»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 государственной политике в области обращения с радиоактивными отходами»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 государственном регулировании использования охраны         зеленого  фонда городских поселений»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 питьевой воде»</a:t>
            </a:r>
          </a:p>
          <a:p>
            <a:pPr>
              <a:lnSpc>
                <a:spcPct val="80000"/>
              </a:lnSpc>
            </a:pPr>
            <a:r>
              <a:rPr lang="ru-RU" b="1" dirty="0"/>
              <a:t>«О  государственном регулировании  в   области экологического образования»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2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855" y="366356"/>
            <a:ext cx="9366325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Окружающая среда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310" y="1787978"/>
            <a:ext cx="10908406" cy="3611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существует как целое, взятое в разных масштабах и в разных сочетаниях, а не только как совокупность отдельных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природных ресурсов и природных объектов Подчеркивается, что окружающая среда служит условием и средством жизни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территорией, на которой он проживает, пространственным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осуществляемой государственной власти, местом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промышленности, сельского хозяйства,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культурно-бытового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и иных.</a:t>
            </a:r>
          </a:p>
        </p:txBody>
      </p:sp>
    </p:spTree>
    <p:extLst>
      <p:ext uri="{BB962C8B-B14F-4D97-AF65-F5344CB8AC3E}">
        <p14:creationId xmlns:p14="http://schemas.microsoft.com/office/powerpoint/2010/main" val="13026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705" y="113264"/>
            <a:ext cx="9366325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</a:t>
            </a:r>
            <a:r>
              <a:rPr lang="ru-RU" dirty="0"/>
              <a:t>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054" y="1475665"/>
            <a:ext cx="10856890" cy="5061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Земля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природный ресурс, неотъемлемый компонент биосферы, необходимое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условие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существования жизни, базис любой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Как объект правовой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охраны, земля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все виды земельных угодий, независимо от форм собственности,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владения, степени освоенности и использования человеком для удовлетворения своих потребностей.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часть земной коры, расположенная ниже почвенного слоя и дна водоемов, простирающаяся до глубин, доступных для геологического изучения и освоения человеком. Смежными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запасы полезных ископаемых, полезные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гидроминеральные ресурсы, минеральные ресурсы.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389" y="360263"/>
            <a:ext cx="10406129" cy="59500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Природные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природный ресурс, понимаемый как воды, участвующие в круговороте в качестве химического соединения кислорода и водо-рода, существующие в жидком, твердом и газообразном состоянии, а также как вся вода, находящаяся в водных объектах (объектами правовой охраны являются поверхностные и подземные воды,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питьевого водоснабжения).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Атмосферный воздух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компонент биосферы, элемент окружаю-щей среды, природная смесь газов приземного слоя атмосферы,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эволюции Земли.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среда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море и живые ресурсы (морские биоресурсы), неразрывно связанные со средой обитания. Для экологического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значение правовой статус и особенности морского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(внутренние моря, территориальное море, открытое море и исключительная экономическая зона и т. п.).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Континентальный шельф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ресурс, морское,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мелководье, имеющее аналогичное соседней суше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строение, наиболее продуктивная часть "акватории, богатая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живыми ресурсами.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1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 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625" y="310014"/>
            <a:ext cx="10354614" cy="6284890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ресурсы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возобновляющийся природный ресурс,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живых организмов, населяющих временно или постоянно территорию РФ, находящихся в состоянии естественной свободы (звери, птицы, водные биоресурсы, т. е. пресноводные и морские рыбы, водные животные, морские звери, беспозвоночные,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Леса (лес)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возобновляемый природный ресурс — совокупность лесной растительности, земли, животного мира, имеющая важное экологическое, экономическое и социальное значение.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(вне лесов) — природный ресурс, важный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биосферы, тесно связанный с животным миром, климатом, почвой. Смежные понятия: растительность, растительное сообщество.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6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188" y="620191"/>
            <a:ext cx="9366325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Источники </a:t>
            </a:r>
            <a:r>
              <a:rPr lang="ru-RU" b="1" dirty="0" smtClean="0"/>
              <a:t>природно-</a:t>
            </a:r>
            <a:br>
              <a:rPr lang="ru-RU" b="1" dirty="0" smtClean="0"/>
            </a:br>
            <a:r>
              <a:rPr lang="ru-RU" b="1" dirty="0" smtClean="0"/>
              <a:t>ресурсного </a:t>
            </a:r>
            <a:r>
              <a:rPr lang="ru-RU" b="1" dirty="0"/>
              <a:t>права РФ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406694"/>
              </p:ext>
            </p:extLst>
          </p:nvPr>
        </p:nvGraphicFramePr>
        <p:xfrm>
          <a:off x="362197" y="332509"/>
          <a:ext cx="10918174" cy="643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30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55" y="95251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Субъекты экологического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270" y="1416678"/>
            <a:ext cx="11580730" cy="51012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граждан, интересы которых затрагиваются или могут быть за-тронуты в связи с использованием окружающей среды,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нее (все граждане страны, каждый человек может настаивать на применении норм экологического законодательства);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физических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принимающих и реализующих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значимые решения, совершающих акты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лиц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 силу своего должностного или общественного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реализуют функции экологического управления, в том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контрольно-надзорные (предполагается, что правовые нормы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программируют их действия);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(следователей, прокуроров, судей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наделенных правом применения административных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т. е. для лиц, которые в силу своего положения,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руководствуясь требованиями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Закона, обязаны принимать (или не принимать)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возбуждении уголовного' дела, о привлечении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ответственности, предъявлении обвинения в совершении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преступлений, направлять уголовные дела в суд, выносить по этим делам приговоры, разрешать экологические споры и т. п.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5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556" y="284714"/>
            <a:ext cx="9366325" cy="1143000"/>
          </a:xfrm>
        </p:spPr>
        <p:txBody>
          <a:bodyPr/>
          <a:lstStyle/>
          <a:p>
            <a:r>
              <a:rPr lang="ru-RU" dirty="0"/>
              <a:t>Прокуратура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316" y="1621703"/>
            <a:ext cx="11011436" cy="4689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не только выявляет экологические преступления, но и осуществляет надзор за исполнением законов федеральными министерствами и ведомствами, представительными (законодательными) и исполнительными органами субъектов Российской Федерации, органами местного самоуправления, органами военного управления, органами контроля, их должностными лицами, а также за соответствием законам издаваемых ими правовых актов, надзор за соблюдением прав и свобод человека и гражданина указанными органами, а также органами управления и руководителями коммерческих и некоммерческих организаций, иные функции. При этом прокуроры рассматривают и проверяют заявления, жалобы и иные сообщения о нарушении прав и свобод человека и гражданина, разъясняют пострадавшим порядок зашиты их прав и свобод, принимают меры по предупреждению и пресечению нарушений прав и свобод человека и гражданина, привлечению к ответственности лиц, нарушивших закон, и возмещению причиненного ущерба. Кроме того, прокурор или его заместитель приносит протест на акт,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нарушаю¬щий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человека и гражданина, в орган или должностному лицу, которые издали этот акт, либо обращается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суд. Важная функция прокуратуры — участие прокурора в рассмотрении дел судами в случаях, предусмотренных процессуальным законодательством РФ и другими федеральными законами. Осуществляя уголовное преследование, в суде он выступает в качестве государственного обвинителя; прокурор может опротестовывать судебное решение.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</TotalTime>
  <Words>1775</Words>
  <Application>Microsoft Office PowerPoint</Application>
  <PresentationFormat>Произвольный</PresentationFormat>
  <Paragraphs>121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ОБЪЕКТЫ И СУБЪЕКТЫ ЭКОЛОГИЧЕСКОГО ПРАВА</vt:lpstr>
      <vt:lpstr> </vt:lpstr>
      <vt:lpstr> Окружающая среда</vt:lpstr>
      <vt:lpstr>Природные ресурсы</vt:lpstr>
      <vt:lpstr> </vt:lpstr>
      <vt:lpstr> </vt:lpstr>
      <vt:lpstr>Источники природно- ресурсного права РФ</vt:lpstr>
      <vt:lpstr>Субъекты экологического права</vt:lpstr>
      <vt:lpstr>Прокуратура</vt:lpstr>
      <vt:lpstr>Виды экологических правонарушений</vt:lpstr>
      <vt:lpstr> </vt:lpstr>
      <vt:lpstr>Презентация PowerPoint</vt:lpstr>
      <vt:lpstr>Презентация PowerPoint</vt:lpstr>
      <vt:lpstr>Презентация PowerPoint</vt:lpstr>
      <vt:lpstr>Закон «Об охране окружающей среды» </vt:lpstr>
      <vt:lpstr>Структура закона «Об охране окружающей среды»</vt:lpstr>
      <vt:lpstr> </vt:lpstr>
      <vt:lpstr>Органы, осуществляющие оперативно-розыскную деятельность в сфере обеспечения экологической безопасности</vt:lpstr>
      <vt:lpstr>Права и обязанности граждан в сфере природопользования </vt:lpstr>
      <vt:lpstr>Лимитирование и лицензирование природопользования </vt:lpstr>
      <vt:lpstr>ЗАКОНОДАТЕЛЬНЫЕ АКТЫ, НУЖДАЮЩИЕСЯ В РАЗРАБОТКЕ И/ИЛИ В УТВЕРЖДЕНИИ ФЗ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ОБЪЕКТЫ И СУБЪЕКТЫ ЭКОЛОГИЧЕСКОГО ПРАВА</dc:title>
  <dc:creator>User</dc:creator>
  <cp:lastModifiedBy>User</cp:lastModifiedBy>
  <cp:revision>18</cp:revision>
  <dcterms:created xsi:type="dcterms:W3CDTF">2015-03-03T08:30:30Z</dcterms:created>
  <dcterms:modified xsi:type="dcterms:W3CDTF">2015-10-15T05:39:16Z</dcterms:modified>
</cp:coreProperties>
</file>