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1.xml" ContentType="application/vnd.openxmlformats-officedocument.drawingml.diagramData+xml"/>
  <Default Extension="rels" ContentType="application/vnd.openxmlformats-package.relationships+xml"/>
  <Default Extension="xml" ContentType="application/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drawing9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drawing7.xml" ContentType="application/vnd.ms-office.drawingml.diagramDrawing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ppt/diagrams/layout11.xml" ContentType="application/vnd.openxmlformats-officedocument.drawingml.diagramLayout+xml"/>
  <Override PartName="/docProps/core.xml" ContentType="application/vnd.openxmlformats-package.core-properties+xml"/>
  <Override PartName="/ppt/diagrams/drawing4.xml" ContentType="application/vnd.ms-office.drawingml.diagramDrawing+xml"/>
  <Override PartName="/ppt/diagrams/drawing10.xml" ContentType="application/vnd.ms-office.drawingml.diagramDrawing+xml"/>
  <Override PartName="/ppt/diagrams/drawing5.xml" ContentType="application/vnd.ms-office.drawingml.diagramDrawing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diagrams/drawing1.xml" ContentType="application/vnd.ms-office.drawingml.diagramDrawing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diagrams/drawing6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74" r:id="rId3"/>
    <p:sldId id="281" r:id="rId4"/>
    <p:sldId id="271" r:id="rId5"/>
    <p:sldId id="258" r:id="rId6"/>
    <p:sldId id="257" r:id="rId7"/>
    <p:sldId id="290" r:id="rId8"/>
    <p:sldId id="262" r:id="rId9"/>
    <p:sldId id="277" r:id="rId10"/>
    <p:sldId id="272" r:id="rId11"/>
    <p:sldId id="273" r:id="rId12"/>
    <p:sldId id="282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4A7C271-05C4-4738-B665-8798BA654887}" type="doc">
      <dgm:prSet loTypeId="urn:microsoft.com/office/officeart/2005/8/layout/vList2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FC66F09-0D8C-446B-827E-460A6307F1F3}">
      <dgm:prSet custT="1"/>
      <dgm:spPr/>
      <dgm:t>
        <a:bodyPr/>
        <a:lstStyle/>
        <a:p>
          <a:pPr rtl="0"/>
          <a:r>
            <a:rPr lang="ru-RU" sz="3600" dirty="0" smtClean="0">
              <a:latin typeface="Comic Sans MS" pitchFamily="66" charset="0"/>
            </a:rPr>
            <a:t>1. Письмо от насекомых </a:t>
          </a:r>
          <a:endParaRPr lang="ru-RU" sz="3600" dirty="0">
            <a:latin typeface="Comic Sans MS" pitchFamily="66" charset="0"/>
          </a:endParaRPr>
        </a:p>
      </dgm:t>
    </dgm:pt>
    <dgm:pt modelId="{7FBC45DD-527A-4ED4-9E71-EA702B4A1E73}" type="parTrans" cxnId="{4D458598-CB28-4F0D-8B9C-A4FBBD5B551C}">
      <dgm:prSet/>
      <dgm:spPr/>
      <dgm:t>
        <a:bodyPr/>
        <a:lstStyle/>
        <a:p>
          <a:endParaRPr lang="ru-RU"/>
        </a:p>
      </dgm:t>
    </dgm:pt>
    <dgm:pt modelId="{890E9EA7-14CD-4E8F-B222-59F0DA336C5C}" type="sibTrans" cxnId="{4D458598-CB28-4F0D-8B9C-A4FBBD5B551C}">
      <dgm:prSet/>
      <dgm:spPr/>
      <dgm:t>
        <a:bodyPr/>
        <a:lstStyle/>
        <a:p>
          <a:endParaRPr lang="ru-RU"/>
        </a:p>
      </dgm:t>
    </dgm:pt>
    <dgm:pt modelId="{5C368A1E-AE0C-450C-9927-4EF463D6520F}" type="pres">
      <dgm:prSet presAssocID="{D4A7C271-05C4-4738-B665-8798BA65488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0D60DC1-3FBD-40C7-8904-F616B4CED6ED}" type="pres">
      <dgm:prSet presAssocID="{DFC66F09-0D8C-446B-827E-460A6307F1F3}" presName="parentText" presStyleLbl="node1" presStyleIdx="0" presStyleCnt="1" custScaleY="9959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7BBC678-C3E4-4078-B7FE-D7908D5B7641}" type="presOf" srcId="{D4A7C271-05C4-4738-B665-8798BA654887}" destId="{5C368A1E-AE0C-450C-9927-4EF463D6520F}" srcOrd="0" destOrd="0" presId="urn:microsoft.com/office/officeart/2005/8/layout/vList2"/>
    <dgm:cxn modelId="{FA7B9AFF-8AC6-47A2-B9E3-1E03DAD389C6}" type="presOf" srcId="{DFC66F09-0D8C-446B-827E-460A6307F1F3}" destId="{10D60DC1-3FBD-40C7-8904-F616B4CED6ED}" srcOrd="0" destOrd="0" presId="urn:microsoft.com/office/officeart/2005/8/layout/vList2"/>
    <dgm:cxn modelId="{4D458598-CB28-4F0D-8B9C-A4FBBD5B551C}" srcId="{D4A7C271-05C4-4738-B665-8798BA654887}" destId="{DFC66F09-0D8C-446B-827E-460A6307F1F3}" srcOrd="0" destOrd="0" parTransId="{7FBC45DD-527A-4ED4-9E71-EA702B4A1E73}" sibTransId="{890E9EA7-14CD-4E8F-B222-59F0DA336C5C}"/>
    <dgm:cxn modelId="{0F52DE78-148C-4E87-9469-1615EC06FB26}" type="presParOf" srcId="{5C368A1E-AE0C-450C-9927-4EF463D6520F}" destId="{10D60DC1-3FBD-40C7-8904-F616B4CED6ED}" srcOrd="0" destOrd="0" presId="urn:microsoft.com/office/officeart/2005/8/layout/vList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E961647D-5C27-4ABA-805C-7BCDACE05EAC}" type="doc">
      <dgm:prSet loTypeId="urn:microsoft.com/office/officeart/2005/8/layout/vList2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D1E9ACB-A615-4100-9E4A-A5596608D6A6}">
      <dgm:prSet custT="1"/>
      <dgm:spPr/>
      <dgm:t>
        <a:bodyPr/>
        <a:lstStyle/>
        <a:p>
          <a:pPr rtl="0"/>
          <a:r>
            <a:rPr lang="ru-RU" sz="3600" dirty="0" smtClean="0">
              <a:latin typeface="Comic Sans MS" pitchFamily="66" charset="0"/>
            </a:rPr>
            <a:t>10. Как насекомые спасаются от врагов</a:t>
          </a:r>
          <a:endParaRPr lang="ru-RU" sz="3600" dirty="0">
            <a:latin typeface="Comic Sans MS" pitchFamily="66" charset="0"/>
          </a:endParaRPr>
        </a:p>
      </dgm:t>
    </dgm:pt>
    <dgm:pt modelId="{C8568178-107D-4C02-B24E-9A5BD58A93D3}" type="parTrans" cxnId="{285CAD72-E677-4D5F-9BDE-E3735F0C0B47}">
      <dgm:prSet/>
      <dgm:spPr/>
      <dgm:t>
        <a:bodyPr/>
        <a:lstStyle/>
        <a:p>
          <a:endParaRPr lang="ru-RU"/>
        </a:p>
      </dgm:t>
    </dgm:pt>
    <dgm:pt modelId="{1E1E2F69-36D1-465A-B61C-076603B03A2E}" type="sibTrans" cxnId="{285CAD72-E677-4D5F-9BDE-E3735F0C0B47}">
      <dgm:prSet/>
      <dgm:spPr/>
      <dgm:t>
        <a:bodyPr/>
        <a:lstStyle/>
        <a:p>
          <a:endParaRPr lang="ru-RU"/>
        </a:p>
      </dgm:t>
    </dgm:pt>
    <dgm:pt modelId="{99B267AB-6D70-4ECB-ACF0-AE394F1ED4F1}" type="pres">
      <dgm:prSet presAssocID="{E961647D-5C27-4ABA-805C-7BCDACE05EA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82B1162-7429-43C5-8325-039FFC595D45}" type="pres">
      <dgm:prSet presAssocID="{1D1E9ACB-A615-4100-9E4A-A5596608D6A6}" presName="parentText" presStyleLbl="node1" presStyleIdx="0" presStyleCnt="1" custScaleY="280598" custLinFactNeighborY="-894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85CAD72-E677-4D5F-9BDE-E3735F0C0B47}" srcId="{E961647D-5C27-4ABA-805C-7BCDACE05EAC}" destId="{1D1E9ACB-A615-4100-9E4A-A5596608D6A6}" srcOrd="0" destOrd="0" parTransId="{C8568178-107D-4C02-B24E-9A5BD58A93D3}" sibTransId="{1E1E2F69-36D1-465A-B61C-076603B03A2E}"/>
    <dgm:cxn modelId="{532F8F94-AE8D-4DD8-8F6C-CC42E40479A1}" type="presOf" srcId="{1D1E9ACB-A615-4100-9E4A-A5596608D6A6}" destId="{982B1162-7429-43C5-8325-039FFC595D45}" srcOrd="0" destOrd="0" presId="urn:microsoft.com/office/officeart/2005/8/layout/vList2"/>
    <dgm:cxn modelId="{D95A4B0B-C505-467D-8409-16C3FC810171}" type="presOf" srcId="{E961647D-5C27-4ABA-805C-7BCDACE05EAC}" destId="{99B267AB-6D70-4ECB-ACF0-AE394F1ED4F1}" srcOrd="0" destOrd="0" presId="urn:microsoft.com/office/officeart/2005/8/layout/vList2"/>
    <dgm:cxn modelId="{8C037541-6F83-4249-B147-4BB841C5BE42}" type="presParOf" srcId="{99B267AB-6D70-4ECB-ACF0-AE394F1ED4F1}" destId="{982B1162-7429-43C5-8325-039FFC595D45}" srcOrd="0" destOrd="0" presId="urn:microsoft.com/office/officeart/2005/8/layout/vList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1C949BD4-82CC-4B42-8CCD-A52967E5454D}" type="doc">
      <dgm:prSet loTypeId="urn:microsoft.com/office/officeart/2005/8/layout/vList2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79ADA60-41EE-4E66-A999-4136F4B992FE}">
      <dgm:prSet custT="1"/>
      <dgm:spPr/>
      <dgm:t>
        <a:bodyPr/>
        <a:lstStyle/>
        <a:p>
          <a:pPr rtl="0"/>
          <a:r>
            <a:rPr lang="ru-RU" sz="3600" dirty="0" smtClean="0">
              <a:latin typeface="Comic Sans MS" pitchFamily="66" charset="0"/>
            </a:rPr>
            <a:t>11. Божья коровка и ее секрет</a:t>
          </a:r>
          <a:endParaRPr lang="ru-RU" sz="3600" dirty="0">
            <a:latin typeface="Comic Sans MS" pitchFamily="66" charset="0"/>
          </a:endParaRPr>
        </a:p>
      </dgm:t>
    </dgm:pt>
    <dgm:pt modelId="{CFB4B341-31EF-4A79-B5DF-DC6178780B6C}" type="parTrans" cxnId="{E90D29BB-01D4-4B3B-A63A-97C2B8F7B75A}">
      <dgm:prSet/>
      <dgm:spPr/>
      <dgm:t>
        <a:bodyPr/>
        <a:lstStyle/>
        <a:p>
          <a:endParaRPr lang="ru-RU"/>
        </a:p>
      </dgm:t>
    </dgm:pt>
    <dgm:pt modelId="{4365AA38-3740-4901-8D25-BD01008279A1}" type="sibTrans" cxnId="{E90D29BB-01D4-4B3B-A63A-97C2B8F7B75A}">
      <dgm:prSet/>
      <dgm:spPr/>
      <dgm:t>
        <a:bodyPr/>
        <a:lstStyle/>
        <a:p>
          <a:endParaRPr lang="ru-RU"/>
        </a:p>
      </dgm:t>
    </dgm:pt>
    <dgm:pt modelId="{6ED0108A-62EC-480F-A422-549DE134EB81}" type="pres">
      <dgm:prSet presAssocID="{1C949BD4-82CC-4B42-8CCD-A52967E5454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F8C3FF1-BE3B-4BFB-A504-D1F14BF21438}" type="pres">
      <dgm:prSet presAssocID="{979ADA60-41EE-4E66-A999-4136F4B992FE}" presName="parentText" presStyleLbl="node1" presStyleIdx="0" presStyleCnt="1" custLinFactNeighborY="434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1FC0B2D-47FE-4FE1-B685-DA9F959C3847}" type="presOf" srcId="{1C949BD4-82CC-4B42-8CCD-A52967E5454D}" destId="{6ED0108A-62EC-480F-A422-549DE134EB81}" srcOrd="0" destOrd="0" presId="urn:microsoft.com/office/officeart/2005/8/layout/vList2"/>
    <dgm:cxn modelId="{E90D29BB-01D4-4B3B-A63A-97C2B8F7B75A}" srcId="{1C949BD4-82CC-4B42-8CCD-A52967E5454D}" destId="{979ADA60-41EE-4E66-A999-4136F4B992FE}" srcOrd="0" destOrd="0" parTransId="{CFB4B341-31EF-4A79-B5DF-DC6178780B6C}" sibTransId="{4365AA38-3740-4901-8D25-BD01008279A1}"/>
    <dgm:cxn modelId="{65A27F0D-882D-4FD3-A5B0-EC78C3A7DEDA}" type="presOf" srcId="{979ADA60-41EE-4E66-A999-4136F4B992FE}" destId="{DF8C3FF1-BE3B-4BFB-A504-D1F14BF21438}" srcOrd="0" destOrd="0" presId="urn:microsoft.com/office/officeart/2005/8/layout/vList2"/>
    <dgm:cxn modelId="{0991653A-542B-427B-AEA3-DDEEDB6A4460}" type="presParOf" srcId="{6ED0108A-62EC-480F-A422-549DE134EB81}" destId="{DF8C3FF1-BE3B-4BFB-A504-D1F14BF21438}" srcOrd="0" destOrd="0" presId="urn:microsoft.com/office/officeart/2005/8/layout/vList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97838E0-E815-40DC-AC27-9A9D6D06DA53}" type="doc">
      <dgm:prSet loTypeId="urn:microsoft.com/office/officeart/2005/8/layout/vList2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D0716E9-9206-47FC-81C3-AB9A440D50A2}">
      <dgm:prSet custT="1"/>
      <dgm:spPr/>
      <dgm:t>
        <a:bodyPr/>
        <a:lstStyle/>
        <a:p>
          <a:pPr rtl="0"/>
          <a:r>
            <a:rPr lang="ru-RU" sz="3600" dirty="0" smtClean="0">
              <a:latin typeface="Comic Sans MS" pitchFamily="66" charset="0"/>
            </a:rPr>
            <a:t>2.Жук</a:t>
          </a:r>
          <a:endParaRPr lang="ru-RU" sz="3600" dirty="0">
            <a:latin typeface="Comic Sans MS" pitchFamily="66" charset="0"/>
          </a:endParaRPr>
        </a:p>
      </dgm:t>
    </dgm:pt>
    <dgm:pt modelId="{CD033F57-B920-46A3-A06E-A4A6ADC552DA}" type="parTrans" cxnId="{959A6A31-A11F-4B3E-9A85-3307B3276949}">
      <dgm:prSet/>
      <dgm:spPr/>
      <dgm:t>
        <a:bodyPr/>
        <a:lstStyle/>
        <a:p>
          <a:endParaRPr lang="ru-RU"/>
        </a:p>
      </dgm:t>
    </dgm:pt>
    <dgm:pt modelId="{CADC3164-7637-44C9-BA78-567575AB6C1E}" type="sibTrans" cxnId="{959A6A31-A11F-4B3E-9A85-3307B3276949}">
      <dgm:prSet/>
      <dgm:spPr/>
      <dgm:t>
        <a:bodyPr/>
        <a:lstStyle/>
        <a:p>
          <a:endParaRPr lang="ru-RU"/>
        </a:p>
      </dgm:t>
    </dgm:pt>
    <dgm:pt modelId="{1F67A65C-AB7D-43EA-9778-D5B4C11ACABD}" type="pres">
      <dgm:prSet presAssocID="{497838E0-E815-40DC-AC27-9A9D6D06DA5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B83FFB2-F997-4FEA-866A-D5E139AD2725}" type="pres">
      <dgm:prSet presAssocID="{4D0716E9-9206-47FC-81C3-AB9A440D50A2}" presName="parentText" presStyleLbl="node1" presStyleIdx="0" presStyleCnt="1" custScaleY="91568" custLinFactNeighborX="-749" custLinFactNeighborY="-77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A649D62-9ECC-4666-8784-B92A3125C48E}" type="presOf" srcId="{4D0716E9-9206-47FC-81C3-AB9A440D50A2}" destId="{EB83FFB2-F997-4FEA-866A-D5E139AD2725}" srcOrd="0" destOrd="0" presId="urn:microsoft.com/office/officeart/2005/8/layout/vList2"/>
    <dgm:cxn modelId="{02B08C67-8E87-4230-A6A6-3A52FCA2B851}" type="presOf" srcId="{497838E0-E815-40DC-AC27-9A9D6D06DA53}" destId="{1F67A65C-AB7D-43EA-9778-D5B4C11ACABD}" srcOrd="0" destOrd="0" presId="urn:microsoft.com/office/officeart/2005/8/layout/vList2"/>
    <dgm:cxn modelId="{959A6A31-A11F-4B3E-9A85-3307B3276949}" srcId="{497838E0-E815-40DC-AC27-9A9D6D06DA53}" destId="{4D0716E9-9206-47FC-81C3-AB9A440D50A2}" srcOrd="0" destOrd="0" parTransId="{CD033F57-B920-46A3-A06E-A4A6ADC552DA}" sibTransId="{CADC3164-7637-44C9-BA78-567575AB6C1E}"/>
    <dgm:cxn modelId="{9B9EE168-9CA8-442B-89A3-D16A1680F13D}" type="presParOf" srcId="{1F67A65C-AB7D-43EA-9778-D5B4C11ACABD}" destId="{EB83FFB2-F997-4FEA-866A-D5E139AD2725}" srcOrd="0" destOrd="0" presId="urn:microsoft.com/office/officeart/2005/8/layout/vList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B40A8F5-58C3-4053-AAD3-CDDD1961717B}" type="doc">
      <dgm:prSet loTypeId="urn:microsoft.com/office/officeart/2005/8/layout/vList2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659C50E-6124-4145-99FA-89D31087450E}">
      <dgm:prSet custT="1"/>
      <dgm:spPr/>
      <dgm:t>
        <a:bodyPr/>
        <a:lstStyle/>
        <a:p>
          <a:pPr rtl="0"/>
          <a:r>
            <a:rPr lang="ru-RU" sz="3600" dirty="0" smtClean="0">
              <a:latin typeface="Comic Sans MS" pitchFamily="66" charset="0"/>
            </a:rPr>
            <a:t>3. Кузнечик</a:t>
          </a:r>
          <a:endParaRPr lang="ru-RU" sz="3600" dirty="0">
            <a:latin typeface="Comic Sans MS" pitchFamily="66" charset="0"/>
          </a:endParaRPr>
        </a:p>
      </dgm:t>
    </dgm:pt>
    <dgm:pt modelId="{5446C740-CB96-40B5-906B-7D079F0ABEB1}" type="parTrans" cxnId="{2AAD545B-AE32-4A0F-847A-3753954009F5}">
      <dgm:prSet/>
      <dgm:spPr/>
      <dgm:t>
        <a:bodyPr/>
        <a:lstStyle/>
        <a:p>
          <a:endParaRPr lang="ru-RU"/>
        </a:p>
      </dgm:t>
    </dgm:pt>
    <dgm:pt modelId="{715DBF16-5403-4466-9D99-72A5963E7B45}" type="sibTrans" cxnId="{2AAD545B-AE32-4A0F-847A-3753954009F5}">
      <dgm:prSet/>
      <dgm:spPr/>
      <dgm:t>
        <a:bodyPr/>
        <a:lstStyle/>
        <a:p>
          <a:endParaRPr lang="ru-RU"/>
        </a:p>
      </dgm:t>
    </dgm:pt>
    <dgm:pt modelId="{759FF5AE-DE61-4C37-A030-C6CE6ED7BA89}" type="pres">
      <dgm:prSet presAssocID="{4B40A8F5-58C3-4053-AAD3-CDDD1961717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F71D1BD-7545-443F-92EF-F3C27B679F41}" type="pres">
      <dgm:prSet presAssocID="{E659C50E-6124-4145-99FA-89D31087450E}" presName="parentText" presStyleLbl="node1" presStyleIdx="0" presStyleCnt="1" custScaleY="11047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FD1404E-080F-44E3-A078-E61B33730E9F}" type="presOf" srcId="{4B40A8F5-58C3-4053-AAD3-CDDD1961717B}" destId="{759FF5AE-DE61-4C37-A030-C6CE6ED7BA89}" srcOrd="0" destOrd="0" presId="urn:microsoft.com/office/officeart/2005/8/layout/vList2"/>
    <dgm:cxn modelId="{2AAD545B-AE32-4A0F-847A-3753954009F5}" srcId="{4B40A8F5-58C3-4053-AAD3-CDDD1961717B}" destId="{E659C50E-6124-4145-99FA-89D31087450E}" srcOrd="0" destOrd="0" parTransId="{5446C740-CB96-40B5-906B-7D079F0ABEB1}" sibTransId="{715DBF16-5403-4466-9D99-72A5963E7B45}"/>
    <dgm:cxn modelId="{3617EA2D-7FE5-482F-A4FB-C2778BC44AE9}" type="presOf" srcId="{E659C50E-6124-4145-99FA-89D31087450E}" destId="{0F71D1BD-7545-443F-92EF-F3C27B679F41}" srcOrd="0" destOrd="0" presId="urn:microsoft.com/office/officeart/2005/8/layout/vList2"/>
    <dgm:cxn modelId="{35933A3A-7BAF-4F9D-852E-66122FE5A139}" type="presParOf" srcId="{759FF5AE-DE61-4C37-A030-C6CE6ED7BA89}" destId="{0F71D1BD-7545-443F-92EF-F3C27B679F41}" srcOrd="0" destOrd="0" presId="urn:microsoft.com/office/officeart/2005/8/layout/vList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B61BFEB-EB3A-4F9C-B617-9348F4B262EA}" type="doc">
      <dgm:prSet loTypeId="urn:microsoft.com/office/officeart/2005/8/layout/vList2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5D3125C-EC3E-4521-8E97-C94AEB20A51B}">
      <dgm:prSet custT="1"/>
      <dgm:spPr/>
      <dgm:t>
        <a:bodyPr/>
        <a:lstStyle/>
        <a:p>
          <a:pPr rtl="0"/>
          <a:r>
            <a:rPr lang="ru-RU" sz="3600" dirty="0" smtClean="0">
              <a:latin typeface="Comic Sans MS" pitchFamily="66" charset="0"/>
            </a:rPr>
            <a:t>4. Бабочка</a:t>
          </a:r>
          <a:endParaRPr lang="ru-RU" sz="3600" dirty="0">
            <a:latin typeface="Comic Sans MS" pitchFamily="66" charset="0"/>
          </a:endParaRPr>
        </a:p>
      </dgm:t>
    </dgm:pt>
    <dgm:pt modelId="{8EB1CA67-58DC-4F84-8385-A198DBFD1D18}" type="parTrans" cxnId="{EA1DEBB0-16AF-4A8E-945A-76661117DA38}">
      <dgm:prSet/>
      <dgm:spPr/>
      <dgm:t>
        <a:bodyPr/>
        <a:lstStyle/>
        <a:p>
          <a:endParaRPr lang="ru-RU"/>
        </a:p>
      </dgm:t>
    </dgm:pt>
    <dgm:pt modelId="{768FBEF4-B82C-4A6B-8A03-AA7D84EC170D}" type="sibTrans" cxnId="{EA1DEBB0-16AF-4A8E-945A-76661117DA38}">
      <dgm:prSet/>
      <dgm:spPr/>
      <dgm:t>
        <a:bodyPr/>
        <a:lstStyle/>
        <a:p>
          <a:endParaRPr lang="ru-RU"/>
        </a:p>
      </dgm:t>
    </dgm:pt>
    <dgm:pt modelId="{9AC3641B-0A43-4FD6-9524-4D36E70BF37A}" type="pres">
      <dgm:prSet presAssocID="{3B61BFEB-EB3A-4F9C-B617-9348F4B262E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F074D24-565C-476C-99D9-E144E2CAB4BE}" type="pres">
      <dgm:prSet presAssocID="{65D3125C-EC3E-4521-8E97-C94AEB20A51B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A1DEBB0-16AF-4A8E-945A-76661117DA38}" srcId="{3B61BFEB-EB3A-4F9C-B617-9348F4B262EA}" destId="{65D3125C-EC3E-4521-8E97-C94AEB20A51B}" srcOrd="0" destOrd="0" parTransId="{8EB1CA67-58DC-4F84-8385-A198DBFD1D18}" sibTransId="{768FBEF4-B82C-4A6B-8A03-AA7D84EC170D}"/>
    <dgm:cxn modelId="{D9AC79FB-C464-4671-8E23-2E551F649669}" type="presOf" srcId="{3B61BFEB-EB3A-4F9C-B617-9348F4B262EA}" destId="{9AC3641B-0A43-4FD6-9524-4D36E70BF37A}" srcOrd="0" destOrd="0" presId="urn:microsoft.com/office/officeart/2005/8/layout/vList2"/>
    <dgm:cxn modelId="{A2D03495-7D31-4F5A-9A53-36F6CFC61165}" type="presOf" srcId="{65D3125C-EC3E-4521-8E97-C94AEB20A51B}" destId="{9F074D24-565C-476C-99D9-E144E2CAB4BE}" srcOrd="0" destOrd="0" presId="urn:microsoft.com/office/officeart/2005/8/layout/vList2"/>
    <dgm:cxn modelId="{A661AD57-3A96-4220-8D8F-DBB52E381E43}" type="presParOf" srcId="{9AC3641B-0A43-4FD6-9524-4D36E70BF37A}" destId="{9F074D24-565C-476C-99D9-E144E2CAB4BE}" srcOrd="0" destOrd="0" presId="urn:microsoft.com/office/officeart/2005/8/layout/vList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1F85593-26B3-4A98-8C55-9AADC0A423B8}" type="doc">
      <dgm:prSet loTypeId="urn:microsoft.com/office/officeart/2005/8/layout/vList2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541A7B4-7573-417A-AFAE-92A6F058BFFA}">
      <dgm:prSet custT="1"/>
      <dgm:spPr/>
      <dgm:t>
        <a:bodyPr/>
        <a:lstStyle/>
        <a:p>
          <a:pPr rtl="0"/>
          <a:r>
            <a:rPr lang="ru-RU" sz="3600" dirty="0" smtClean="0">
              <a:latin typeface="Comic Sans MS" pitchFamily="66" charset="0"/>
            </a:rPr>
            <a:t>5.Божья коровка</a:t>
          </a:r>
          <a:endParaRPr lang="ru-RU" sz="3600" dirty="0">
            <a:latin typeface="Comic Sans MS" pitchFamily="66" charset="0"/>
          </a:endParaRPr>
        </a:p>
      </dgm:t>
    </dgm:pt>
    <dgm:pt modelId="{7B1FFEB1-FE89-4BEF-8EF1-AFE10D9917E7}" type="parTrans" cxnId="{DAB302F4-891D-438E-9C9C-EA11CAAD88E5}">
      <dgm:prSet/>
      <dgm:spPr/>
      <dgm:t>
        <a:bodyPr/>
        <a:lstStyle/>
        <a:p>
          <a:endParaRPr lang="ru-RU"/>
        </a:p>
      </dgm:t>
    </dgm:pt>
    <dgm:pt modelId="{C2BD0743-A37D-4E0B-A5DF-0FAFE02136BA}" type="sibTrans" cxnId="{DAB302F4-891D-438E-9C9C-EA11CAAD88E5}">
      <dgm:prSet/>
      <dgm:spPr/>
      <dgm:t>
        <a:bodyPr/>
        <a:lstStyle/>
        <a:p>
          <a:endParaRPr lang="ru-RU"/>
        </a:p>
      </dgm:t>
    </dgm:pt>
    <dgm:pt modelId="{AC6FE9DF-69D2-4715-A901-C44D4962717D}" type="pres">
      <dgm:prSet presAssocID="{01F85593-26B3-4A98-8C55-9AADC0A423B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43B2246-7B17-4A3F-B9F7-206F88A0E680}" type="pres">
      <dgm:prSet presAssocID="{6541A7B4-7573-417A-AFAE-92A6F058BFFA}" presName="parentText" presStyleLbl="node1" presStyleIdx="0" presStyleCnt="1" custLinFactNeighborX="-2066" custLinFactNeighborY="-139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BE5BFDF-A742-4E15-ADBD-2DEC374269A1}" type="presOf" srcId="{01F85593-26B3-4A98-8C55-9AADC0A423B8}" destId="{AC6FE9DF-69D2-4715-A901-C44D4962717D}" srcOrd="0" destOrd="0" presId="urn:microsoft.com/office/officeart/2005/8/layout/vList2"/>
    <dgm:cxn modelId="{DAB302F4-891D-438E-9C9C-EA11CAAD88E5}" srcId="{01F85593-26B3-4A98-8C55-9AADC0A423B8}" destId="{6541A7B4-7573-417A-AFAE-92A6F058BFFA}" srcOrd="0" destOrd="0" parTransId="{7B1FFEB1-FE89-4BEF-8EF1-AFE10D9917E7}" sibTransId="{C2BD0743-A37D-4E0B-A5DF-0FAFE02136BA}"/>
    <dgm:cxn modelId="{713D934D-C2C0-44E2-BB63-D700592F821D}" type="presOf" srcId="{6541A7B4-7573-417A-AFAE-92A6F058BFFA}" destId="{F43B2246-7B17-4A3F-B9F7-206F88A0E680}" srcOrd="0" destOrd="0" presId="urn:microsoft.com/office/officeart/2005/8/layout/vList2"/>
    <dgm:cxn modelId="{7BDA1953-19B9-4D27-88E4-644E3B9A64D0}" type="presParOf" srcId="{AC6FE9DF-69D2-4715-A901-C44D4962717D}" destId="{F43B2246-7B17-4A3F-B9F7-206F88A0E680}" srcOrd="0" destOrd="0" presId="urn:microsoft.com/office/officeart/2005/8/layout/vList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53D6E45-5EC0-468B-8C9B-ED759691489A}" type="doc">
      <dgm:prSet loTypeId="urn:microsoft.com/office/officeart/2005/8/layout/vList2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BEF4487-FDD0-4CFB-B346-0C05EBF31113}">
      <dgm:prSet custT="1"/>
      <dgm:spPr/>
      <dgm:t>
        <a:bodyPr/>
        <a:lstStyle/>
        <a:p>
          <a:pPr rtl="0"/>
          <a:r>
            <a:rPr lang="ru-RU" sz="3600" dirty="0" smtClean="0">
              <a:latin typeface="Comic Sans MS" pitchFamily="66" charset="0"/>
            </a:rPr>
            <a:t>6. Насекомые  </a:t>
          </a:r>
          <a:endParaRPr lang="ru-RU" sz="3600" dirty="0">
            <a:latin typeface="Comic Sans MS" pitchFamily="66" charset="0"/>
          </a:endParaRPr>
        </a:p>
      </dgm:t>
    </dgm:pt>
    <dgm:pt modelId="{C8B419F7-601F-4EBB-9DB3-F5601508B3B9}" type="parTrans" cxnId="{D087AA76-3261-4FB5-AFE5-8AF8EBB8C930}">
      <dgm:prSet/>
      <dgm:spPr/>
      <dgm:t>
        <a:bodyPr/>
        <a:lstStyle/>
        <a:p>
          <a:endParaRPr lang="ru-RU"/>
        </a:p>
      </dgm:t>
    </dgm:pt>
    <dgm:pt modelId="{B9438922-2E71-4EF6-A3FE-F1476B251EC1}" type="sibTrans" cxnId="{D087AA76-3261-4FB5-AFE5-8AF8EBB8C930}">
      <dgm:prSet/>
      <dgm:spPr/>
      <dgm:t>
        <a:bodyPr/>
        <a:lstStyle/>
        <a:p>
          <a:endParaRPr lang="ru-RU"/>
        </a:p>
      </dgm:t>
    </dgm:pt>
    <dgm:pt modelId="{84DAE9D2-433D-4276-9656-06E8C425E47B}" type="pres">
      <dgm:prSet presAssocID="{F53D6E45-5EC0-468B-8C9B-ED759691489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FD23CA5-7D54-47BA-A29E-3D18B727AA84}" type="pres">
      <dgm:prSet presAssocID="{7BEF4487-FDD0-4CFB-B346-0C05EBF31113}" presName="parentText" presStyleLbl="node1" presStyleIdx="0" presStyleCnt="1" custLinFactNeighborY="310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087AA76-3261-4FB5-AFE5-8AF8EBB8C930}" srcId="{F53D6E45-5EC0-468B-8C9B-ED759691489A}" destId="{7BEF4487-FDD0-4CFB-B346-0C05EBF31113}" srcOrd="0" destOrd="0" parTransId="{C8B419F7-601F-4EBB-9DB3-F5601508B3B9}" sibTransId="{B9438922-2E71-4EF6-A3FE-F1476B251EC1}"/>
    <dgm:cxn modelId="{33E92E0F-5A0C-4722-8789-2EE14EA3EBFB}" type="presOf" srcId="{F53D6E45-5EC0-468B-8C9B-ED759691489A}" destId="{84DAE9D2-433D-4276-9656-06E8C425E47B}" srcOrd="0" destOrd="0" presId="urn:microsoft.com/office/officeart/2005/8/layout/vList2"/>
    <dgm:cxn modelId="{795ECC4B-FBE7-4ED0-8EDA-E5729FB3B247}" type="presOf" srcId="{7BEF4487-FDD0-4CFB-B346-0C05EBF31113}" destId="{0FD23CA5-7D54-47BA-A29E-3D18B727AA84}" srcOrd="0" destOrd="0" presId="urn:microsoft.com/office/officeart/2005/8/layout/vList2"/>
    <dgm:cxn modelId="{F0E67438-FC0E-4DB7-8C43-B4201F017DC7}" type="presParOf" srcId="{84DAE9D2-433D-4276-9656-06E8C425E47B}" destId="{0FD23CA5-7D54-47BA-A29E-3D18B727AA84}" srcOrd="0" destOrd="0" presId="urn:microsoft.com/office/officeart/2005/8/layout/vList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5C6452A-C1BC-482D-8902-69AB392F7FD1}" type="doc">
      <dgm:prSet loTypeId="urn:microsoft.com/office/officeart/2005/8/layout/vList2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E1E68C7-A830-4388-BCB7-0F0C36C4BE51}">
      <dgm:prSet custT="1"/>
      <dgm:spPr/>
      <dgm:t>
        <a:bodyPr/>
        <a:lstStyle/>
        <a:p>
          <a:pPr rtl="0"/>
          <a:r>
            <a:rPr lang="ru-RU" sz="3600" dirty="0" smtClean="0">
              <a:latin typeface="Comic Sans MS" pitchFamily="66" charset="0"/>
            </a:rPr>
            <a:t>7. Зачем нужны насекомые?  </a:t>
          </a:r>
          <a:endParaRPr lang="ru-RU" sz="3600" dirty="0">
            <a:latin typeface="Comic Sans MS" pitchFamily="66" charset="0"/>
          </a:endParaRPr>
        </a:p>
      </dgm:t>
    </dgm:pt>
    <dgm:pt modelId="{76121604-EC15-4222-8478-3DA5C13D5E34}" type="parTrans" cxnId="{A89330BC-8F6D-4DEC-9E31-14196A3C3095}">
      <dgm:prSet/>
      <dgm:spPr/>
      <dgm:t>
        <a:bodyPr/>
        <a:lstStyle/>
        <a:p>
          <a:endParaRPr lang="ru-RU"/>
        </a:p>
      </dgm:t>
    </dgm:pt>
    <dgm:pt modelId="{10720CDF-8295-4C23-8FFA-7177FF7A2631}" type="sibTrans" cxnId="{A89330BC-8F6D-4DEC-9E31-14196A3C3095}">
      <dgm:prSet/>
      <dgm:spPr/>
      <dgm:t>
        <a:bodyPr/>
        <a:lstStyle/>
        <a:p>
          <a:endParaRPr lang="ru-RU"/>
        </a:p>
      </dgm:t>
    </dgm:pt>
    <dgm:pt modelId="{DD70C066-0101-4A96-835E-EDBE9F0FE930}" type="pres">
      <dgm:prSet presAssocID="{65C6452A-C1BC-482D-8902-69AB392F7FD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B0E7554-2EC3-4379-BC48-D0F3CFB17BBA}" type="pres">
      <dgm:prSet presAssocID="{EE1E68C7-A830-4388-BCB7-0F0C36C4BE51}" presName="parentText" presStyleLbl="node1" presStyleIdx="0" presStyleCnt="1" custScaleY="271244" custLinFactNeighborX="870" custLinFactNeighborY="-5091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89330BC-8F6D-4DEC-9E31-14196A3C3095}" srcId="{65C6452A-C1BC-482D-8902-69AB392F7FD1}" destId="{EE1E68C7-A830-4388-BCB7-0F0C36C4BE51}" srcOrd="0" destOrd="0" parTransId="{76121604-EC15-4222-8478-3DA5C13D5E34}" sibTransId="{10720CDF-8295-4C23-8FFA-7177FF7A2631}"/>
    <dgm:cxn modelId="{1F0CFB7A-A1AB-4917-A138-E79F2C66D637}" type="presOf" srcId="{EE1E68C7-A830-4388-BCB7-0F0C36C4BE51}" destId="{3B0E7554-2EC3-4379-BC48-D0F3CFB17BBA}" srcOrd="0" destOrd="0" presId="urn:microsoft.com/office/officeart/2005/8/layout/vList2"/>
    <dgm:cxn modelId="{67869F84-186E-440E-A9A5-759F87AA07A2}" type="presOf" srcId="{65C6452A-C1BC-482D-8902-69AB392F7FD1}" destId="{DD70C066-0101-4A96-835E-EDBE9F0FE930}" srcOrd="0" destOrd="0" presId="urn:microsoft.com/office/officeart/2005/8/layout/vList2"/>
    <dgm:cxn modelId="{C3292A10-6D73-4C9F-BB72-6D8AFCE867B0}" type="presParOf" srcId="{DD70C066-0101-4A96-835E-EDBE9F0FE930}" destId="{3B0E7554-2EC3-4379-BC48-D0F3CFB17BBA}" srcOrd="0" destOrd="0" presId="urn:microsoft.com/office/officeart/2005/8/layout/vList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A3AF1C0B-7B6B-4017-95DF-2BE4DF0915DD}" type="doc">
      <dgm:prSet loTypeId="urn:microsoft.com/office/officeart/2005/8/layout/vList2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91231B6-0717-416E-8FCD-75EE6F3F4660}">
      <dgm:prSet custT="1"/>
      <dgm:spPr/>
      <dgm:t>
        <a:bodyPr anchor="t"/>
        <a:lstStyle/>
        <a:p>
          <a:pPr rtl="0"/>
          <a:r>
            <a:rPr lang="ru-RU" sz="3600" dirty="0" smtClean="0">
              <a:latin typeface="Comic Sans MS" pitchFamily="66" charset="0"/>
            </a:rPr>
            <a:t>8. Как насекомые спасаются от врагов</a:t>
          </a:r>
          <a:r>
            <a:rPr lang="ru-RU" sz="3200" dirty="0" smtClean="0"/>
            <a:t/>
          </a:r>
          <a:br>
            <a:rPr lang="ru-RU" sz="3200" dirty="0" smtClean="0"/>
          </a:br>
          <a:endParaRPr lang="ru-RU" sz="3200" dirty="0"/>
        </a:p>
      </dgm:t>
    </dgm:pt>
    <dgm:pt modelId="{991284DD-2B18-42DB-A2CB-43B5FD46AE86}" type="parTrans" cxnId="{0FBBDD3C-ABDE-4A9C-AFBF-36905A0A2970}">
      <dgm:prSet/>
      <dgm:spPr/>
      <dgm:t>
        <a:bodyPr/>
        <a:lstStyle/>
        <a:p>
          <a:endParaRPr lang="ru-RU"/>
        </a:p>
      </dgm:t>
    </dgm:pt>
    <dgm:pt modelId="{75982E0B-2A5C-4AF3-83FE-F801F5D70CA8}" type="sibTrans" cxnId="{0FBBDD3C-ABDE-4A9C-AFBF-36905A0A2970}">
      <dgm:prSet/>
      <dgm:spPr/>
      <dgm:t>
        <a:bodyPr/>
        <a:lstStyle/>
        <a:p>
          <a:endParaRPr lang="ru-RU"/>
        </a:p>
      </dgm:t>
    </dgm:pt>
    <dgm:pt modelId="{12140E06-957D-4670-90C8-35927A260301}" type="pres">
      <dgm:prSet presAssocID="{A3AF1C0B-7B6B-4017-95DF-2BE4DF0915D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2DDFBB4-56C0-4783-9903-A60E36695991}" type="pres">
      <dgm:prSet presAssocID="{391231B6-0717-416E-8FCD-75EE6F3F4660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812F6D0-AEF4-4F9D-A645-0E48024E1BA3}" type="presOf" srcId="{A3AF1C0B-7B6B-4017-95DF-2BE4DF0915DD}" destId="{12140E06-957D-4670-90C8-35927A260301}" srcOrd="0" destOrd="0" presId="urn:microsoft.com/office/officeart/2005/8/layout/vList2"/>
    <dgm:cxn modelId="{0FBBDD3C-ABDE-4A9C-AFBF-36905A0A2970}" srcId="{A3AF1C0B-7B6B-4017-95DF-2BE4DF0915DD}" destId="{391231B6-0717-416E-8FCD-75EE6F3F4660}" srcOrd="0" destOrd="0" parTransId="{991284DD-2B18-42DB-A2CB-43B5FD46AE86}" sibTransId="{75982E0B-2A5C-4AF3-83FE-F801F5D70CA8}"/>
    <dgm:cxn modelId="{6FB092D2-CB30-414B-A8BF-F74F0892FD2E}" type="presOf" srcId="{391231B6-0717-416E-8FCD-75EE6F3F4660}" destId="{82DDFBB4-56C0-4783-9903-A60E36695991}" srcOrd="0" destOrd="0" presId="urn:microsoft.com/office/officeart/2005/8/layout/vList2"/>
    <dgm:cxn modelId="{6660B9B6-2CC2-4003-B8C6-692B27F6870D}" type="presParOf" srcId="{12140E06-957D-4670-90C8-35927A260301}" destId="{82DDFBB4-56C0-4783-9903-A60E36695991}" srcOrd="0" destOrd="0" presId="urn:microsoft.com/office/officeart/2005/8/layout/vList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A7E74918-516E-449E-8C92-214789C45CF2}" type="doc">
      <dgm:prSet loTypeId="urn:microsoft.com/office/officeart/2005/8/layout/vList2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234F6B6-77C1-462D-AF8D-BA068467BF9F}">
      <dgm:prSet custT="1"/>
      <dgm:spPr/>
      <dgm:t>
        <a:bodyPr/>
        <a:lstStyle/>
        <a:p>
          <a:pPr rtl="0"/>
          <a:r>
            <a:rPr lang="ru-RU" sz="3600" dirty="0" smtClean="0">
              <a:latin typeface="Comic Sans MS" pitchFamily="66" charset="0"/>
            </a:rPr>
            <a:t>9. Как насекомые спасаются от врагов</a:t>
          </a:r>
          <a:endParaRPr lang="ru-RU" sz="3600" dirty="0">
            <a:latin typeface="Comic Sans MS" pitchFamily="66" charset="0"/>
          </a:endParaRPr>
        </a:p>
      </dgm:t>
    </dgm:pt>
    <dgm:pt modelId="{3A7E73D6-6426-484E-839D-F861C3CE09A3}" type="parTrans" cxnId="{8F4D1A40-3139-4CEE-83A0-31C1DFA084D1}">
      <dgm:prSet/>
      <dgm:spPr/>
      <dgm:t>
        <a:bodyPr/>
        <a:lstStyle/>
        <a:p>
          <a:endParaRPr lang="ru-RU"/>
        </a:p>
      </dgm:t>
    </dgm:pt>
    <dgm:pt modelId="{B3D7A419-0962-4886-A729-6DD57C4B95F6}" type="sibTrans" cxnId="{8F4D1A40-3139-4CEE-83A0-31C1DFA084D1}">
      <dgm:prSet/>
      <dgm:spPr/>
      <dgm:t>
        <a:bodyPr/>
        <a:lstStyle/>
        <a:p>
          <a:endParaRPr lang="ru-RU"/>
        </a:p>
      </dgm:t>
    </dgm:pt>
    <dgm:pt modelId="{C0A19DDE-3956-4273-8286-019794EC82B3}" type="pres">
      <dgm:prSet presAssocID="{A7E74918-516E-449E-8C92-214789C45CF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51327F5-8C6E-442C-981B-7B9469AA7C9F}" type="pres">
      <dgm:prSet presAssocID="{6234F6B6-77C1-462D-AF8D-BA068467BF9F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0BCB15F-2A1C-4605-A451-6385E5E56EB5}" type="presOf" srcId="{A7E74918-516E-449E-8C92-214789C45CF2}" destId="{C0A19DDE-3956-4273-8286-019794EC82B3}" srcOrd="0" destOrd="0" presId="urn:microsoft.com/office/officeart/2005/8/layout/vList2"/>
    <dgm:cxn modelId="{8F4D1A40-3139-4CEE-83A0-31C1DFA084D1}" srcId="{A7E74918-516E-449E-8C92-214789C45CF2}" destId="{6234F6B6-77C1-462D-AF8D-BA068467BF9F}" srcOrd="0" destOrd="0" parTransId="{3A7E73D6-6426-484E-839D-F861C3CE09A3}" sibTransId="{B3D7A419-0962-4886-A729-6DD57C4B95F6}"/>
    <dgm:cxn modelId="{FDF9D88C-5F8E-4E73-A3F3-91CA9A4975E2}" type="presOf" srcId="{6234F6B6-77C1-462D-AF8D-BA068467BF9F}" destId="{D51327F5-8C6E-442C-981B-7B9469AA7C9F}" srcOrd="0" destOrd="0" presId="urn:microsoft.com/office/officeart/2005/8/layout/vList2"/>
    <dgm:cxn modelId="{3E78203E-2FA4-40E9-8B06-2E56FD095BC2}" type="presParOf" srcId="{C0A19DDE-3956-4273-8286-019794EC82B3}" destId="{D51327F5-8C6E-442C-981B-7B9469AA7C9F}" srcOrd="0" destOrd="0" presId="urn:microsoft.com/office/officeart/2005/8/layout/vList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0D60DC1-3FBD-40C7-8904-F616B4CED6ED}">
      <dsp:nvSpPr>
        <dsp:cNvPr id="0" name=""/>
        <dsp:cNvSpPr/>
      </dsp:nvSpPr>
      <dsp:spPr>
        <a:xfrm>
          <a:off x="0" y="93561"/>
          <a:ext cx="8229600" cy="121190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>
              <a:latin typeface="Comic Sans MS" pitchFamily="66" charset="0"/>
            </a:rPr>
            <a:t>1. Письмо от насекомых </a:t>
          </a:r>
          <a:endParaRPr lang="ru-RU" sz="3600" kern="1200" dirty="0">
            <a:latin typeface="Comic Sans MS" pitchFamily="66" charset="0"/>
          </a:endParaRPr>
        </a:p>
      </dsp:txBody>
      <dsp:txXfrm>
        <a:off x="0" y="93561"/>
        <a:ext cx="8229600" cy="1211908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82B1162-7429-43C5-8325-039FFC595D45}">
      <dsp:nvSpPr>
        <dsp:cNvPr id="0" name=""/>
        <dsp:cNvSpPr/>
      </dsp:nvSpPr>
      <dsp:spPr>
        <a:xfrm>
          <a:off x="0" y="293307"/>
          <a:ext cx="9144000" cy="111512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>
              <a:latin typeface="Comic Sans MS" pitchFamily="66" charset="0"/>
            </a:rPr>
            <a:t>10. Как насекомые спасаются от врагов</a:t>
          </a:r>
          <a:endParaRPr lang="ru-RU" sz="3600" kern="1200" dirty="0">
            <a:latin typeface="Comic Sans MS" pitchFamily="66" charset="0"/>
          </a:endParaRPr>
        </a:p>
      </dsp:txBody>
      <dsp:txXfrm>
        <a:off x="0" y="293307"/>
        <a:ext cx="9144000" cy="1115128"/>
      </dsp:txXfrm>
    </dsp:sp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F8C3FF1-BE3B-4BFB-A504-D1F14BF21438}">
      <dsp:nvSpPr>
        <dsp:cNvPr id="0" name=""/>
        <dsp:cNvSpPr/>
      </dsp:nvSpPr>
      <dsp:spPr>
        <a:xfrm>
          <a:off x="0" y="144022"/>
          <a:ext cx="8604448" cy="12168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>
              <a:latin typeface="Comic Sans MS" pitchFamily="66" charset="0"/>
            </a:rPr>
            <a:t>11. Божья коровка и ее секрет</a:t>
          </a:r>
          <a:endParaRPr lang="ru-RU" sz="3600" kern="1200" dirty="0">
            <a:latin typeface="Comic Sans MS" pitchFamily="66" charset="0"/>
          </a:endParaRPr>
        </a:p>
      </dsp:txBody>
      <dsp:txXfrm>
        <a:off x="0" y="144022"/>
        <a:ext cx="8604448" cy="121680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B83FFB2-F997-4FEA-866A-D5E139AD2725}">
      <dsp:nvSpPr>
        <dsp:cNvPr id="0" name=""/>
        <dsp:cNvSpPr/>
      </dsp:nvSpPr>
      <dsp:spPr>
        <a:xfrm>
          <a:off x="0" y="132973"/>
          <a:ext cx="8229600" cy="111419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>
              <a:latin typeface="Comic Sans MS" pitchFamily="66" charset="0"/>
            </a:rPr>
            <a:t>2.Жук</a:t>
          </a:r>
          <a:endParaRPr lang="ru-RU" sz="3600" kern="1200" dirty="0">
            <a:latin typeface="Comic Sans MS" pitchFamily="66" charset="0"/>
          </a:endParaRPr>
        </a:p>
      </dsp:txBody>
      <dsp:txXfrm>
        <a:off x="0" y="132973"/>
        <a:ext cx="8229600" cy="1114199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F71D1BD-7545-443F-92EF-F3C27B679F41}">
      <dsp:nvSpPr>
        <dsp:cNvPr id="0" name=""/>
        <dsp:cNvSpPr/>
      </dsp:nvSpPr>
      <dsp:spPr>
        <a:xfrm>
          <a:off x="0" y="27386"/>
          <a:ext cx="8229600" cy="134425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>
              <a:latin typeface="Comic Sans MS" pitchFamily="66" charset="0"/>
            </a:rPr>
            <a:t>3. Кузнечик</a:t>
          </a:r>
          <a:endParaRPr lang="ru-RU" sz="3600" kern="1200" dirty="0">
            <a:latin typeface="Comic Sans MS" pitchFamily="66" charset="0"/>
          </a:endParaRPr>
        </a:p>
      </dsp:txBody>
      <dsp:txXfrm>
        <a:off x="0" y="27386"/>
        <a:ext cx="8229600" cy="1344259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F074D24-565C-476C-99D9-E144E2CAB4BE}">
      <dsp:nvSpPr>
        <dsp:cNvPr id="0" name=""/>
        <dsp:cNvSpPr/>
      </dsp:nvSpPr>
      <dsp:spPr>
        <a:xfrm>
          <a:off x="0" y="91115"/>
          <a:ext cx="8229600" cy="12168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>
              <a:latin typeface="Comic Sans MS" pitchFamily="66" charset="0"/>
            </a:rPr>
            <a:t>4. Бабочка</a:t>
          </a:r>
          <a:endParaRPr lang="ru-RU" sz="3600" kern="1200" dirty="0">
            <a:latin typeface="Comic Sans MS" pitchFamily="66" charset="0"/>
          </a:endParaRPr>
        </a:p>
      </dsp:txBody>
      <dsp:txXfrm>
        <a:off x="0" y="91115"/>
        <a:ext cx="8229600" cy="1216800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43B2246-7B17-4A3F-B9F7-206F88A0E680}">
      <dsp:nvSpPr>
        <dsp:cNvPr id="0" name=""/>
        <dsp:cNvSpPr/>
      </dsp:nvSpPr>
      <dsp:spPr>
        <a:xfrm>
          <a:off x="0" y="225017"/>
          <a:ext cx="8686800" cy="12168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>
              <a:latin typeface="Comic Sans MS" pitchFamily="66" charset="0"/>
            </a:rPr>
            <a:t>5.Божья коровка</a:t>
          </a:r>
          <a:endParaRPr lang="ru-RU" sz="3600" kern="1200" dirty="0">
            <a:latin typeface="Comic Sans MS" pitchFamily="66" charset="0"/>
          </a:endParaRPr>
        </a:p>
      </dsp:txBody>
      <dsp:txXfrm>
        <a:off x="0" y="225017"/>
        <a:ext cx="8686800" cy="1216800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FD23CA5-7D54-47BA-A29E-3D18B727AA84}">
      <dsp:nvSpPr>
        <dsp:cNvPr id="0" name=""/>
        <dsp:cNvSpPr/>
      </dsp:nvSpPr>
      <dsp:spPr>
        <a:xfrm>
          <a:off x="0" y="128946"/>
          <a:ext cx="8748464" cy="12168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>
              <a:latin typeface="Comic Sans MS" pitchFamily="66" charset="0"/>
            </a:rPr>
            <a:t>6. Насекомые  </a:t>
          </a:r>
          <a:endParaRPr lang="ru-RU" sz="3600" kern="1200" dirty="0">
            <a:latin typeface="Comic Sans MS" pitchFamily="66" charset="0"/>
          </a:endParaRPr>
        </a:p>
      </dsp:txBody>
      <dsp:txXfrm>
        <a:off x="0" y="128946"/>
        <a:ext cx="8748464" cy="1216800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B0E7554-2EC3-4379-BC48-D0F3CFB17BBA}">
      <dsp:nvSpPr>
        <dsp:cNvPr id="0" name=""/>
        <dsp:cNvSpPr/>
      </dsp:nvSpPr>
      <dsp:spPr>
        <a:xfrm>
          <a:off x="0" y="0"/>
          <a:ext cx="8496944" cy="107795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>
              <a:latin typeface="Comic Sans MS" pitchFamily="66" charset="0"/>
            </a:rPr>
            <a:t>7. Зачем нужны насекомые?  </a:t>
          </a:r>
          <a:endParaRPr lang="ru-RU" sz="3600" kern="1200" dirty="0">
            <a:latin typeface="Comic Sans MS" pitchFamily="66" charset="0"/>
          </a:endParaRPr>
        </a:p>
      </dsp:txBody>
      <dsp:txXfrm>
        <a:off x="0" y="0"/>
        <a:ext cx="8496944" cy="1077954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2DDFBB4-56C0-4783-9903-A60E36695991}">
      <dsp:nvSpPr>
        <dsp:cNvPr id="0" name=""/>
        <dsp:cNvSpPr/>
      </dsp:nvSpPr>
      <dsp:spPr>
        <a:xfrm>
          <a:off x="0" y="245"/>
          <a:ext cx="8568952" cy="132653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>
              <a:latin typeface="Comic Sans MS" pitchFamily="66" charset="0"/>
            </a:rPr>
            <a:t>8. Как насекомые спасаются от врагов</a:t>
          </a:r>
          <a:r>
            <a:rPr lang="ru-RU" sz="3200" kern="1200" dirty="0" smtClean="0"/>
            <a:t/>
          </a:r>
          <a:br>
            <a:rPr lang="ru-RU" sz="3200" kern="1200" dirty="0" smtClean="0"/>
          </a:br>
          <a:endParaRPr lang="ru-RU" sz="3200" kern="1200" dirty="0"/>
        </a:p>
      </dsp:txBody>
      <dsp:txXfrm>
        <a:off x="0" y="245"/>
        <a:ext cx="8568952" cy="1326533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51327F5-8C6E-442C-981B-7B9469AA7C9F}">
      <dsp:nvSpPr>
        <dsp:cNvPr id="0" name=""/>
        <dsp:cNvSpPr/>
      </dsp:nvSpPr>
      <dsp:spPr>
        <a:xfrm>
          <a:off x="0" y="91115"/>
          <a:ext cx="9002016" cy="12168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>
              <a:latin typeface="Comic Sans MS" pitchFamily="66" charset="0"/>
            </a:rPr>
            <a:t>9. Как насекомые спасаются от врагов</a:t>
          </a:r>
          <a:endParaRPr lang="ru-RU" sz="3600" kern="1200" dirty="0">
            <a:latin typeface="Comic Sans MS" pitchFamily="66" charset="0"/>
          </a:endParaRPr>
        </a:p>
      </dsp:txBody>
      <dsp:txXfrm>
        <a:off x="0" y="91115"/>
        <a:ext cx="9002016" cy="12168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26.02.2015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26.02.2015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7" Type="http://schemas.microsoft.com/office/2007/relationships/diagramDrawing" Target="../diagrams/drawing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eg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7" Type="http://schemas.microsoft.com/office/2007/relationships/diagramDrawing" Target="../diagrams/drawing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7" Type="http://schemas.microsoft.com/office/2007/relationships/diagramDrawing" Target="../diagrams/drawing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jpeg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microsoft.com/office/2007/relationships/diagramDrawing" Target="../diagrams/drawing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eg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microsoft.com/office/2007/relationships/diagramDrawing" Target="../diagrams/drawing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microsoft.com/office/2007/relationships/diagramDrawing" Target="../diagrams/drawing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microsoft.com/office/2007/relationships/diagramDrawing" Target="../diagrams/drawing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microsoft.com/office/2007/relationships/diagramDrawing" Target="../diagrams/drawing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diagramLayout" Target="../diagrams/layout6.xml"/><Relationship Id="rId7" Type="http://schemas.openxmlformats.org/officeDocument/2006/relationships/image" Target="../media/image7.jpe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diagramColors" Target="../diagrams/colors6.xml"/><Relationship Id="rId10" Type="http://schemas.microsoft.com/office/2007/relationships/diagramDrawing" Target="../diagrams/drawing6.xml"/><Relationship Id="rId4" Type="http://schemas.openxmlformats.org/officeDocument/2006/relationships/diagramQuickStyle" Target="../diagrams/quickStyle6.xml"/><Relationship Id="rId9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diagramLayout" Target="../diagrams/layout7.xml"/><Relationship Id="rId7" Type="http://schemas.openxmlformats.org/officeDocument/2006/relationships/image" Target="../media/image11.jpe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Relationship Id="rId9" Type="http://schemas.microsoft.com/office/2007/relationships/diagramDrawing" Target="../diagrams/drawing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7" Type="http://schemas.microsoft.com/office/2007/relationships/diagramDrawing" Target="../diagrams/drawing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eg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Тема: «Насекомые»</a:t>
            </a:r>
            <a:endParaRPr lang="ru-RU" sz="1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sz="3200" dirty="0" smtClean="0"/>
              <a:t>Презентацию подготовили воспитатели группы:</a:t>
            </a:r>
          </a:p>
          <a:p>
            <a:r>
              <a:rPr lang="ru-RU" sz="3200" dirty="0" smtClean="0"/>
              <a:t>Огородник Л.Е.</a:t>
            </a:r>
          </a:p>
          <a:p>
            <a:r>
              <a:rPr lang="ru-RU" sz="3200" dirty="0" err="1" smtClean="0"/>
              <a:t>Бронина</a:t>
            </a:r>
            <a:r>
              <a:rPr lang="ru-RU" sz="3200" smtClean="0"/>
              <a:t> И.А.</a:t>
            </a:r>
            <a:r>
              <a:rPr lang="ru-RU" sz="3200" smtClean="0"/>
              <a:t>. </a:t>
            </a:r>
            <a:r>
              <a:rPr lang="ru-RU" smtClean="0"/>
              <a:t>  </a:t>
            </a: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хема 5"/>
          <p:cNvGraphicFramePr/>
          <p:nvPr/>
        </p:nvGraphicFramePr>
        <p:xfrm>
          <a:off x="141984" y="188640"/>
          <a:ext cx="9002016" cy="13990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Содержимое 3" descr="кузнечик.jpg"/>
          <p:cNvPicPr>
            <a:picLocks noGrp="1" noChangeAspect="1"/>
          </p:cNvPicPr>
          <p:nvPr>
            <p:ph idx="1"/>
          </p:nvPr>
        </p:nvPicPr>
        <p:blipFill>
          <a:blip r:embed="rId6" cstate="print"/>
          <a:srcRect b="3150"/>
          <a:stretch>
            <a:fillRect/>
          </a:stretch>
        </p:blipFill>
        <p:spPr>
          <a:xfrm>
            <a:off x="1691680" y="2492896"/>
            <a:ext cx="5737220" cy="416742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5" name="TextBox 4"/>
          <p:cNvSpPr txBox="1"/>
          <p:nvPr/>
        </p:nvSpPr>
        <p:spPr>
          <a:xfrm>
            <a:off x="2699792" y="1556792"/>
            <a:ext cx="59046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Comic Sans MS" pitchFamily="66" charset="0"/>
              </a:rPr>
              <a:t>Почему кузнечик зелёный? </a:t>
            </a:r>
          </a:p>
          <a:p>
            <a:r>
              <a:rPr lang="ru-RU" sz="2400" dirty="0" smtClean="0">
                <a:latin typeface="Comic Sans MS" pitchFamily="66" charset="0"/>
              </a:rPr>
              <a:t>(Кузнечик живёт и прячется в траве).</a:t>
            </a:r>
            <a:endParaRPr lang="ru-RU" sz="2400" dirty="0">
              <a:latin typeface="Comic Sans MS" pitchFamily="66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/>
        </p:nvGraphicFramePr>
        <p:xfrm>
          <a:off x="0" y="0"/>
          <a:ext cx="9144000" cy="17728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Содержимое 3" descr="люди и насекомые.jpg"/>
          <p:cNvPicPr>
            <a:picLocks noGrp="1" noChangeAspect="1"/>
          </p:cNvPicPr>
          <p:nvPr>
            <p:ph idx="1"/>
          </p:nvPr>
        </p:nvPicPr>
        <p:blipFill>
          <a:blip r:embed="rId6" cstate="print"/>
          <a:stretch>
            <a:fillRect/>
          </a:stretch>
        </p:blipFill>
        <p:spPr>
          <a:xfrm>
            <a:off x="1979712" y="2852936"/>
            <a:ext cx="4968552" cy="372641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6" name="TextBox 5"/>
          <p:cNvSpPr txBox="1"/>
          <p:nvPr/>
        </p:nvSpPr>
        <p:spPr>
          <a:xfrm>
            <a:off x="395536" y="1628800"/>
            <a:ext cx="75608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Comic Sans MS" pitchFamily="66" charset="0"/>
              </a:rPr>
              <a:t>Почему бабочка такая яркая?</a:t>
            </a:r>
          </a:p>
          <a:p>
            <a:r>
              <a:rPr lang="ru-RU" sz="2400" dirty="0" smtClean="0">
                <a:latin typeface="Comic Sans MS" pitchFamily="66" charset="0"/>
              </a:rPr>
              <a:t>(Яркая окраска нужна бабочкам для того, чтобы никто не смог заметить  их на цветах).</a:t>
            </a:r>
            <a:endParaRPr lang="ru-RU" sz="2400" dirty="0">
              <a:latin typeface="Comic Sans MS" pitchFamily="66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хема 5"/>
          <p:cNvGraphicFramePr/>
          <p:nvPr/>
        </p:nvGraphicFramePr>
        <p:xfrm>
          <a:off x="251520" y="260648"/>
          <a:ext cx="8604448" cy="13990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" name="Содержимое 11"/>
          <p:cNvSpPr>
            <a:spLocks noGrp="1"/>
          </p:cNvSpPr>
          <p:nvPr>
            <p:ph idx="1"/>
          </p:nvPr>
        </p:nvSpPr>
        <p:spPr>
          <a:xfrm>
            <a:off x="5436096" y="2060848"/>
            <a:ext cx="3456384" cy="3888432"/>
          </a:xfrm>
        </p:spPr>
        <p:txBody>
          <a:bodyPr>
            <a:normAutofit fontScale="25000" lnSpcReduction="20000"/>
          </a:bodyPr>
          <a:lstStyle/>
          <a:p>
            <a:pPr lvl="0">
              <a:buNone/>
            </a:pPr>
            <a:r>
              <a:rPr lang="ru-RU" sz="9600" dirty="0" smtClean="0">
                <a:latin typeface="Comic Sans MS" pitchFamily="66" charset="0"/>
              </a:rPr>
              <a:t>   Посмотрите на божью коровку. Она такая яркая! Её хорошо видно и в траве, и на коре дерева и на цветах. Её любая птица заметит. Но прятаться ей и не надо - </a:t>
            </a:r>
            <a:r>
              <a:rPr lang="ru-RU" sz="9600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 она ярко-красная, чтобы все видели: есть её опасно!</a:t>
            </a:r>
            <a:endParaRPr lang="ru-RU" sz="9600" dirty="0" smtClean="0">
              <a:latin typeface="Comic Sans MS" pitchFamily="66" charset="0"/>
              <a:cs typeface="Arial" pitchFamily="34" charset="0"/>
            </a:endParaRPr>
          </a:p>
          <a:p>
            <a:endParaRPr lang="ru-RU" dirty="0"/>
          </a:p>
        </p:txBody>
      </p:sp>
      <p:pic>
        <p:nvPicPr>
          <p:cNvPr id="13" name="Содержимое 5" descr="божья коровка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55576" y="2204864"/>
            <a:ext cx="4536504" cy="357039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/>
        </p:nvGraphicFramePr>
        <p:xfrm>
          <a:off x="467544" y="188640"/>
          <a:ext cx="8229600" cy="13990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Содержимое 3" descr="www.pr.mwc.by_pochtovayarassylka_1.jpg"/>
          <p:cNvPicPr>
            <a:picLocks noGrp="1" noChangeAspect="1"/>
          </p:cNvPicPr>
          <p:nvPr>
            <p:ph idx="1"/>
          </p:nvPr>
        </p:nvPicPr>
        <p:blipFill>
          <a:blip r:embed="rId6" cstate="print"/>
          <a:stretch>
            <a:fillRect/>
          </a:stretch>
        </p:blipFill>
        <p:spPr>
          <a:xfrm>
            <a:off x="2123728" y="3053830"/>
            <a:ext cx="4212653" cy="332749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323528" y="1628800"/>
            <a:ext cx="835292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«Помогите! Нас заколдовал злой волшебник , он сделал  нас невидимыми.</a:t>
            </a:r>
            <a:r>
              <a:rPr lang="ru-RU" sz="2400" dirty="0" smtClean="0">
                <a:latin typeface="Comic Sans MS" pitchFamily="66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Чтобы нас спасти, надо </a:t>
            </a:r>
            <a:r>
              <a:rPr lang="ru-RU" sz="2400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подсказать словечко- название насекомого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.»</a:t>
            </a: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latin typeface="Comic Sans MS" pitchFamily="66" charset="0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/>
        </p:nvGraphicFramePr>
        <p:xfrm>
          <a:off x="457200" y="267494"/>
          <a:ext cx="8229600" cy="13990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Содержимое 3" descr="насекомые.jpg"/>
          <p:cNvPicPr>
            <a:picLocks noGrp="1" noChangeAspect="1"/>
          </p:cNvPicPr>
          <p:nvPr>
            <p:ph idx="1"/>
          </p:nvPr>
        </p:nvPicPr>
        <p:blipFill>
          <a:blip r:embed="rId6" cstate="print"/>
          <a:stretch>
            <a:fillRect/>
          </a:stretch>
        </p:blipFill>
        <p:spPr>
          <a:xfrm>
            <a:off x="323528" y="2204864"/>
            <a:ext cx="5256584" cy="355174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6" name="TextBox 5"/>
          <p:cNvSpPr txBox="1"/>
          <p:nvPr/>
        </p:nvSpPr>
        <p:spPr>
          <a:xfrm>
            <a:off x="5868144" y="1628800"/>
            <a:ext cx="288032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Comic Sans MS" pitchFamily="66" charset="0"/>
              </a:rPr>
              <a:t>В темноте летает кто-то,</a:t>
            </a:r>
            <a:br>
              <a:rPr lang="ru-RU" sz="2400" dirty="0" smtClean="0">
                <a:latin typeface="Comic Sans MS" pitchFamily="66" charset="0"/>
              </a:rPr>
            </a:br>
            <a:r>
              <a:rPr lang="ru-RU" sz="2400" dirty="0" smtClean="0">
                <a:latin typeface="Comic Sans MS" pitchFamily="66" charset="0"/>
              </a:rPr>
              <a:t>издавая громкий звук.</a:t>
            </a:r>
            <a:br>
              <a:rPr lang="ru-RU" sz="2400" dirty="0" smtClean="0">
                <a:latin typeface="Comic Sans MS" pitchFamily="66" charset="0"/>
              </a:rPr>
            </a:br>
            <a:r>
              <a:rPr lang="ru-RU" sz="2400" dirty="0" smtClean="0">
                <a:latin typeface="Comic Sans MS" pitchFamily="66" charset="0"/>
              </a:rPr>
              <a:t>Кто там спорит с самолётом?</a:t>
            </a:r>
            <a:br>
              <a:rPr lang="ru-RU" sz="2400" dirty="0" smtClean="0">
                <a:latin typeface="Comic Sans MS" pitchFamily="66" charset="0"/>
              </a:rPr>
            </a:br>
            <a:r>
              <a:rPr lang="ru-RU" sz="2400" dirty="0" smtClean="0">
                <a:latin typeface="Comic Sans MS" pitchFamily="66" charset="0"/>
              </a:rPr>
              <a:t>Ну, конечно, майский... (</a:t>
            </a:r>
            <a:r>
              <a:rPr lang="ru-RU" sz="2400" b="1" dirty="0" smtClean="0">
                <a:latin typeface="Comic Sans MS" pitchFamily="66" charset="0"/>
              </a:rPr>
              <a:t>Жук</a:t>
            </a:r>
            <a:r>
              <a:rPr lang="ru-RU" sz="2400" dirty="0" smtClean="0">
                <a:latin typeface="Comic Sans MS" pitchFamily="66" charset="0"/>
              </a:rPr>
              <a:t>)</a:t>
            </a:r>
            <a:endParaRPr lang="ru-RU" sz="2400" dirty="0">
              <a:latin typeface="Comic Sans MS" pitchFamily="66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/>
        </p:nvGraphicFramePr>
        <p:xfrm>
          <a:off x="457200" y="267494"/>
          <a:ext cx="8229600" cy="13990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Содержимое 3" descr="кузнечик зеленый.jpg"/>
          <p:cNvPicPr>
            <a:picLocks noGrp="1" noChangeAspect="1"/>
          </p:cNvPicPr>
          <p:nvPr>
            <p:ph idx="1"/>
          </p:nvPr>
        </p:nvPicPr>
        <p:blipFill>
          <a:blip r:embed="rId6" cstate="print"/>
          <a:stretch>
            <a:fillRect/>
          </a:stretch>
        </p:blipFill>
        <p:spPr>
          <a:xfrm>
            <a:off x="1403648" y="3645024"/>
            <a:ext cx="4032448" cy="302433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3707896" y="1700808"/>
            <a:ext cx="5436104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Кто с листочка на травинку</a:t>
            </a: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latin typeface="Comic Sans MS" pitchFamily="66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 Быстро скачет вдоль тропинки?</a:t>
            </a: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latin typeface="Comic Sans MS" pitchFamily="66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 Кто так весело стрекочет,</a:t>
            </a: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latin typeface="Comic Sans MS" pitchFamily="66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 Рассказать о чем-то хочет?</a:t>
            </a: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latin typeface="Comic Sans MS" pitchFamily="66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 Этот  человечек – зелененький… .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(Кузнечик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)</a:t>
            </a:r>
            <a:endParaRPr kumimoji="0" lang="ru-RU" sz="2000" b="0" i="0" u="none" strike="noStrike" cap="none" normalizeH="0" baseline="0" dirty="0" smtClean="0">
              <a:ln>
                <a:noFill/>
              </a:ln>
              <a:effectLst/>
              <a:latin typeface="Comic Sans MS" pitchFamily="66" charset="0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/>
        </p:nvGraphicFramePr>
        <p:xfrm>
          <a:off x="457200" y="267494"/>
          <a:ext cx="8229600" cy="13990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Содержимое 3" descr="бабочка.jpg"/>
          <p:cNvPicPr>
            <a:picLocks noGrp="1" noChangeAspect="1"/>
          </p:cNvPicPr>
          <p:nvPr>
            <p:ph idx="1"/>
          </p:nvPr>
        </p:nvPicPr>
        <p:blipFill>
          <a:blip r:embed="rId6" cstate="print"/>
          <a:stretch>
            <a:fillRect/>
          </a:stretch>
        </p:blipFill>
        <p:spPr>
          <a:xfrm>
            <a:off x="179512" y="2060848"/>
            <a:ext cx="5328592" cy="399234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5471592" y="1690936"/>
            <a:ext cx="3672408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Пестрый листочек</a:t>
            </a: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latin typeface="Comic Sans MS" pitchFamily="66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Присел на цветочек,</a:t>
            </a: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latin typeface="Comic Sans MS" pitchFamily="66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Посидел-посидел –</a:t>
            </a:r>
            <a:endParaRPr lang="ru-RU" sz="2400" dirty="0" smtClean="0">
              <a:latin typeface="Comic Sans MS" pitchFamily="66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И вдаль полетел.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(</a:t>
            </a:r>
            <a:r>
              <a:rPr lang="ru-RU" sz="2400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Баб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очка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)  </a:t>
            </a:r>
            <a:endParaRPr kumimoji="0" lang="ru-RU" sz="2000" b="0" i="0" u="none" strike="noStrike" cap="none" normalizeH="0" baseline="0" dirty="0" smtClean="0">
              <a:ln>
                <a:noFill/>
              </a:ln>
              <a:effectLst/>
              <a:latin typeface="Comic Sans MS" pitchFamily="66" charset="0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/>
        </p:nvGraphicFramePr>
        <p:xfrm>
          <a:off x="179512" y="0"/>
          <a:ext cx="8686800" cy="17008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95536" y="1772816"/>
            <a:ext cx="74168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Красненькие крылышки, черные горошки.</a:t>
            </a:r>
            <a:endParaRPr lang="ru-RU" sz="2400" dirty="0" smtClean="0">
              <a:latin typeface="Comic Sans MS" pitchFamily="66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 Кто это гуляет по моей ладошке? </a:t>
            </a:r>
          </a:p>
          <a:p>
            <a:pPr lvl="0"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(Божья коровка)</a:t>
            </a:r>
            <a:r>
              <a:rPr lang="ru-RU" sz="2400" dirty="0" smtClean="0">
                <a:latin typeface="Comic Sans MS" pitchFamily="66" charset="0"/>
              </a:rPr>
              <a:t>.</a:t>
            </a:r>
            <a:endParaRPr lang="ru-RU" sz="2400" dirty="0">
              <a:latin typeface="Comic Sans MS" pitchFamily="66" charset="0"/>
            </a:endParaRPr>
          </a:p>
        </p:txBody>
      </p:sp>
      <p:pic>
        <p:nvPicPr>
          <p:cNvPr id="9" name="Содержимое 3" descr="божья коровка 2.jpg"/>
          <p:cNvPicPr>
            <a:picLocks noGrp="1" noChangeAspect="1"/>
          </p:cNvPicPr>
          <p:nvPr>
            <p:ph idx="1"/>
          </p:nvPr>
        </p:nvPicPr>
        <p:blipFill>
          <a:blip r:embed="rId6" cstate="print"/>
          <a:stretch>
            <a:fillRect/>
          </a:stretch>
        </p:blipFill>
        <p:spPr>
          <a:xfrm>
            <a:off x="1403648" y="2996952"/>
            <a:ext cx="4752528" cy="356439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хема 5"/>
          <p:cNvGraphicFramePr/>
          <p:nvPr/>
        </p:nvGraphicFramePr>
        <p:xfrm>
          <a:off x="179512" y="260648"/>
          <a:ext cx="8748464" cy="13990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67544" y="1700808"/>
            <a:ext cx="73083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Comic Sans MS" pitchFamily="66" charset="0"/>
              </a:rPr>
              <a:t>Назовите, кого вы расколдовали. </a:t>
            </a:r>
          </a:p>
          <a:p>
            <a:r>
              <a:rPr lang="ru-RU" sz="2400" dirty="0" smtClean="0">
                <a:latin typeface="Comic Sans MS" pitchFamily="66" charset="0"/>
              </a:rPr>
              <a:t>Вспомните, как можно их всех назвать одним словом? (Насекомые</a:t>
            </a:r>
            <a:r>
              <a:rPr lang="ru-RU" dirty="0" smtClean="0">
                <a:latin typeface="Comic Sans MS" pitchFamily="66" charset="0"/>
              </a:rPr>
              <a:t>)</a:t>
            </a:r>
            <a:endParaRPr lang="ru-RU" dirty="0">
              <a:latin typeface="Comic Sans MS" pitchFamily="66" charset="0"/>
            </a:endParaRPr>
          </a:p>
        </p:txBody>
      </p:sp>
      <p:pic>
        <p:nvPicPr>
          <p:cNvPr id="8" name="Содержимое 7" descr="i (1).jpg"/>
          <p:cNvPicPr>
            <a:picLocks noGrp="1" noChangeAspect="1"/>
          </p:cNvPicPr>
          <p:nvPr>
            <p:ph idx="1"/>
          </p:nvPr>
        </p:nvPicPr>
        <p:blipFill>
          <a:blip r:embed="rId6" cstate="print"/>
          <a:stretch>
            <a:fillRect/>
          </a:stretch>
        </p:blipFill>
        <p:spPr>
          <a:xfrm>
            <a:off x="3347864" y="2852936"/>
            <a:ext cx="2736304" cy="184885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9" name="Рисунок 8" descr="i (5)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395536" y="3140968"/>
            <a:ext cx="2592288" cy="194421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3" name="Рисунок 12" descr="MG_5287_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3347864" y="4725144"/>
            <a:ext cx="2736304" cy="192453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7" name="Рисунок 6" descr="13388772656764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6300192" y="4437112"/>
            <a:ext cx="2549795" cy="198884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Схема 6"/>
          <p:cNvGraphicFramePr/>
          <p:nvPr/>
        </p:nvGraphicFramePr>
        <p:xfrm>
          <a:off x="467544" y="260648"/>
          <a:ext cx="8496944" cy="1368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Содержимое 3" descr="бабочки радуют.jpg"/>
          <p:cNvPicPr>
            <a:picLocks noGrp="1" noChangeAspect="1"/>
          </p:cNvPicPr>
          <p:nvPr>
            <p:ph idx="1"/>
          </p:nvPr>
        </p:nvPicPr>
        <p:blipFill>
          <a:blip r:embed="rId6" cstate="print"/>
          <a:stretch>
            <a:fillRect/>
          </a:stretch>
        </p:blipFill>
        <p:spPr>
          <a:xfrm>
            <a:off x="323528" y="1700808"/>
            <a:ext cx="3348374" cy="223224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4967536" y="1556792"/>
            <a:ext cx="4176464" cy="323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latin typeface="Comic Sans MS" pitchFamily="66" charset="0"/>
              </a:rPr>
              <a:t>Бабочки полезны тем, что они опыляют растения. А еще они радуют глаз. Насекомые служат кормом для птиц и некоторых животных.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Comic Sans MS" pitchFamily="66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effectLst/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effectLst/>
              <a:latin typeface="Comic Sans MS" pitchFamily="66" charset="0"/>
              <a:cs typeface="Arial" pitchFamily="34" charset="0"/>
            </a:endParaRPr>
          </a:p>
        </p:txBody>
      </p:sp>
      <p:pic>
        <p:nvPicPr>
          <p:cNvPr id="5" name="Содержимое 3" descr="паук ловит насекомых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4932040" y="4077072"/>
            <a:ext cx="3312368" cy="199081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6" name="Содержимое 3" descr="бабочка и птицы.jpg"/>
          <p:cNvPicPr>
            <a:picLocks noChangeAspect="1"/>
          </p:cNvPicPr>
          <p:nvPr/>
        </p:nvPicPr>
        <p:blipFill>
          <a:blip r:embed="rId8" cstate="print"/>
          <a:srcRect l="2700" r="3780" b="6836"/>
          <a:stretch>
            <a:fillRect/>
          </a:stretch>
        </p:blipFill>
        <p:spPr>
          <a:xfrm>
            <a:off x="323528" y="4149080"/>
            <a:ext cx="3240360" cy="178455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8" name="Прямоугольник 7"/>
          <p:cNvSpPr/>
          <p:nvPr/>
        </p:nvSpPr>
        <p:spPr>
          <a:xfrm>
            <a:off x="5076056" y="6093296"/>
            <a:ext cx="38266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latin typeface="Comic Sans MS" pitchFamily="66" charset="0"/>
              </a:rPr>
              <a:t>Лягушки питаются насекомыми.</a:t>
            </a:r>
            <a:endParaRPr lang="ru-RU" dirty="0">
              <a:latin typeface="Comic Sans MS" pitchFamily="66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51520" y="6021288"/>
            <a:ext cx="36054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Comic Sans MS" pitchFamily="66" charset="0"/>
              </a:rPr>
              <a:t>Птицы питаются насекомыми</a:t>
            </a:r>
            <a:endParaRPr lang="ru-RU" dirty="0">
              <a:latin typeface="Comic Sans MS" pitchFamily="66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хема 5"/>
          <p:cNvGraphicFramePr/>
          <p:nvPr/>
        </p:nvGraphicFramePr>
        <p:xfrm>
          <a:off x="323528" y="260648"/>
          <a:ext cx="8568952" cy="13270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Содержимое 3" descr="майский жук.jpg"/>
          <p:cNvPicPr>
            <a:picLocks noGrp="1" noChangeAspect="1"/>
          </p:cNvPicPr>
          <p:nvPr>
            <p:ph idx="1"/>
          </p:nvPr>
        </p:nvPicPr>
        <p:blipFill>
          <a:blip r:embed="rId6" cstate="print"/>
          <a:stretch>
            <a:fillRect/>
          </a:stretch>
        </p:blipFill>
        <p:spPr>
          <a:xfrm>
            <a:off x="1619672" y="2564904"/>
            <a:ext cx="6049238" cy="402228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5" name="TextBox 4"/>
          <p:cNvSpPr txBox="1"/>
          <p:nvPr/>
        </p:nvSpPr>
        <p:spPr>
          <a:xfrm>
            <a:off x="2411760" y="1700808"/>
            <a:ext cx="64807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Comic Sans MS" pitchFamily="66" charset="0"/>
              </a:rPr>
              <a:t>Почему майский жук коричневый? </a:t>
            </a:r>
          </a:p>
          <a:p>
            <a:r>
              <a:rPr lang="ru-RU" sz="2400" dirty="0" smtClean="0">
                <a:latin typeface="Comic Sans MS" pitchFamily="66" charset="0"/>
              </a:rPr>
              <a:t>(Он маскируется под цвет коры деревьев).</a:t>
            </a:r>
            <a:endParaRPr lang="ru-RU" sz="2400" dirty="0">
              <a:latin typeface="Comic Sans MS" pitchFamily="66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344</TotalTime>
  <Words>261</Words>
  <Application>Microsoft Office PowerPoint</Application>
  <PresentationFormat>Экран (4:3)</PresentationFormat>
  <Paragraphs>44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Поток</vt:lpstr>
      <vt:lpstr>Тема: «Насекомые»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«насекомые» 2 младшая группа  воспитатель васильева е.а.</dc:title>
  <dc:creator>Валера</dc:creator>
  <cp:lastModifiedBy>123</cp:lastModifiedBy>
  <cp:revision>44</cp:revision>
  <dcterms:created xsi:type="dcterms:W3CDTF">2014-04-20T16:38:04Z</dcterms:created>
  <dcterms:modified xsi:type="dcterms:W3CDTF">2015-02-26T20:11:28Z</dcterms:modified>
</cp:coreProperties>
</file>